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6" r:id="rId4"/>
  </p:sldMasterIdLst>
  <p:notesMasterIdLst>
    <p:notesMasterId r:id="rId19"/>
  </p:notesMasterIdLst>
  <p:sldIdLst>
    <p:sldId id="280" r:id="rId5"/>
    <p:sldId id="281" r:id="rId6"/>
    <p:sldId id="282" r:id="rId7"/>
    <p:sldId id="283" r:id="rId8"/>
    <p:sldId id="298" r:id="rId9"/>
    <p:sldId id="311" r:id="rId10"/>
    <p:sldId id="312" r:id="rId11"/>
    <p:sldId id="313" r:id="rId12"/>
    <p:sldId id="315" r:id="rId13"/>
    <p:sldId id="314" r:id="rId14"/>
    <p:sldId id="310" r:id="rId15"/>
    <p:sldId id="286" r:id="rId16"/>
    <p:sldId id="292" r:id="rId17"/>
    <p:sldId id="28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5AC07-B8E3-4763-912B-4A1D8D0272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008B9C-DF1A-4EBB-BD2F-C4C2EB724B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Problem statement</a:t>
          </a:r>
        </a:p>
      </dgm:t>
    </dgm:pt>
    <dgm:pt modelId="{046D7B92-76BC-488A-96FA-24CAB27CBED2}" type="parTrans" cxnId="{14D0422E-C6E6-4BD5-BE27-DBAFD526C098}">
      <dgm:prSet/>
      <dgm:spPr/>
      <dgm:t>
        <a:bodyPr/>
        <a:lstStyle/>
        <a:p>
          <a:endParaRPr lang="en-US" sz="2000"/>
        </a:p>
      </dgm:t>
    </dgm:pt>
    <dgm:pt modelId="{D6C53DBA-12E8-48A8-9CA0-3D1772DC6AFE}" type="sibTrans" cxnId="{14D0422E-C6E6-4BD5-BE27-DBAFD526C098}">
      <dgm:prSet/>
      <dgm:spPr/>
      <dgm:t>
        <a:bodyPr/>
        <a:lstStyle/>
        <a:p>
          <a:endParaRPr lang="en-US" sz="2000"/>
        </a:p>
      </dgm:t>
    </dgm:pt>
    <dgm:pt modelId="{627712A7-4345-4D9E-AC5A-059D575ECD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Proposal</a:t>
          </a:r>
        </a:p>
      </dgm:t>
    </dgm:pt>
    <dgm:pt modelId="{CD944D94-0C28-4F89-BED9-30B8D54E8CFE}" type="parTrans" cxnId="{54C22CC3-F768-4F80-8CAE-5765C91AD826}">
      <dgm:prSet/>
      <dgm:spPr/>
      <dgm:t>
        <a:bodyPr/>
        <a:lstStyle/>
        <a:p>
          <a:endParaRPr lang="en-US" sz="2000"/>
        </a:p>
      </dgm:t>
    </dgm:pt>
    <dgm:pt modelId="{7CAB7012-4ED0-4037-9307-B45F73C03031}" type="sibTrans" cxnId="{54C22CC3-F768-4F80-8CAE-5765C91AD826}">
      <dgm:prSet/>
      <dgm:spPr/>
      <dgm:t>
        <a:bodyPr/>
        <a:lstStyle/>
        <a:p>
          <a:endParaRPr lang="en-US" sz="2000"/>
        </a:p>
      </dgm:t>
    </dgm:pt>
    <dgm:pt modelId="{4FF89D74-9F27-4C4E-951E-9CE47B92D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Process overview</a:t>
          </a:r>
        </a:p>
      </dgm:t>
    </dgm:pt>
    <dgm:pt modelId="{57532777-079A-4CE5-BD3F-2B4D6EBC594E}" type="parTrans" cxnId="{85F33F21-6843-4519-944B-C40296A7C6ED}">
      <dgm:prSet/>
      <dgm:spPr/>
      <dgm:t>
        <a:bodyPr/>
        <a:lstStyle/>
        <a:p>
          <a:endParaRPr lang="en-US" sz="2000"/>
        </a:p>
      </dgm:t>
    </dgm:pt>
    <dgm:pt modelId="{D62D3F07-08B1-4BAB-A417-F94188D873A5}" type="sibTrans" cxnId="{85F33F21-6843-4519-944B-C40296A7C6ED}">
      <dgm:prSet/>
      <dgm:spPr/>
      <dgm:t>
        <a:bodyPr/>
        <a:lstStyle/>
        <a:p>
          <a:endParaRPr lang="en-US" sz="2000"/>
        </a:p>
      </dgm:t>
    </dgm:pt>
    <dgm:pt modelId="{9D424670-6810-4766-BF53-E77969EAA8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Data and Exploratory Data Analysis </a:t>
          </a:r>
        </a:p>
      </dgm:t>
    </dgm:pt>
    <dgm:pt modelId="{BE1016F5-78FD-4E38-81E1-7353C48B99F2}" type="parTrans" cxnId="{E64FE094-25B6-4CF7-BDDB-C8FFA2B0BFD1}">
      <dgm:prSet/>
      <dgm:spPr/>
      <dgm:t>
        <a:bodyPr/>
        <a:lstStyle/>
        <a:p>
          <a:endParaRPr lang="en-US" sz="2000"/>
        </a:p>
      </dgm:t>
    </dgm:pt>
    <dgm:pt modelId="{0FC7E95A-E32D-44E7-8357-D7DBD42C6614}" type="sibTrans" cxnId="{E64FE094-25B6-4CF7-BDDB-C8FFA2B0BFD1}">
      <dgm:prSet/>
      <dgm:spPr/>
      <dgm:t>
        <a:bodyPr/>
        <a:lstStyle/>
        <a:p>
          <a:endParaRPr lang="en-US" sz="2000"/>
        </a:p>
      </dgm:t>
    </dgm:pt>
    <dgm:pt modelId="{7227D8D5-7CB1-4EEB-A585-F4DFA8DE49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visualization</a:t>
          </a:r>
        </a:p>
      </dgm:t>
    </dgm:pt>
    <dgm:pt modelId="{49929C35-0A94-41CA-B43E-16555DD73C44}" type="parTrans" cxnId="{7FB13F07-0AFB-4273-95AE-CBD53D08502B}">
      <dgm:prSet/>
      <dgm:spPr/>
      <dgm:t>
        <a:bodyPr/>
        <a:lstStyle/>
        <a:p>
          <a:endParaRPr lang="en-US" sz="2000"/>
        </a:p>
      </dgm:t>
    </dgm:pt>
    <dgm:pt modelId="{EA81CE32-C45E-4B50-B3B8-C15A885397AA}" type="sibTrans" cxnId="{7FB13F07-0AFB-4273-95AE-CBD53D08502B}">
      <dgm:prSet/>
      <dgm:spPr/>
      <dgm:t>
        <a:bodyPr/>
        <a:lstStyle/>
        <a:p>
          <a:endParaRPr lang="en-US" sz="2000"/>
        </a:p>
      </dgm:t>
    </dgm:pt>
    <dgm:pt modelId="{8B6D9C28-32C3-4322-886D-07EACA2277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Challenges</a:t>
          </a:r>
        </a:p>
      </dgm:t>
    </dgm:pt>
    <dgm:pt modelId="{FEE9D163-C36D-46BC-9716-7843A0177455}" type="parTrans" cxnId="{AECAD288-317D-403E-B858-EFB4C2E230E1}">
      <dgm:prSet/>
      <dgm:spPr/>
      <dgm:t>
        <a:bodyPr/>
        <a:lstStyle/>
        <a:p>
          <a:endParaRPr lang="en-US" sz="2000"/>
        </a:p>
      </dgm:t>
    </dgm:pt>
    <dgm:pt modelId="{E2B2B97F-70A2-4BFB-9BDA-DD3F04617172}" type="sibTrans" cxnId="{AECAD288-317D-403E-B858-EFB4C2E230E1}">
      <dgm:prSet/>
      <dgm:spPr/>
      <dgm:t>
        <a:bodyPr/>
        <a:lstStyle/>
        <a:p>
          <a:endParaRPr lang="en-US" sz="2000"/>
        </a:p>
      </dgm:t>
    </dgm:pt>
    <dgm:pt modelId="{E81695B2-1737-4C02-AFF0-7E8E47400D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Result - Conclusion</a:t>
          </a:r>
        </a:p>
      </dgm:t>
    </dgm:pt>
    <dgm:pt modelId="{10C29353-681D-4259-9957-763ACBF69C34}" type="parTrans" cxnId="{FA839AA7-E1D8-4A76-ADD8-E49ADFC90FC1}">
      <dgm:prSet/>
      <dgm:spPr/>
      <dgm:t>
        <a:bodyPr/>
        <a:lstStyle/>
        <a:p>
          <a:endParaRPr lang="en-US" sz="2000"/>
        </a:p>
      </dgm:t>
    </dgm:pt>
    <dgm:pt modelId="{D708B049-CEFC-4442-95B8-8AACA18E0000}" type="sibTrans" cxnId="{FA839AA7-E1D8-4A76-ADD8-E49ADFC90FC1}">
      <dgm:prSet/>
      <dgm:spPr/>
      <dgm:t>
        <a:bodyPr/>
        <a:lstStyle/>
        <a:p>
          <a:endParaRPr lang="en-US" sz="2000"/>
        </a:p>
      </dgm:t>
    </dgm:pt>
    <dgm:pt modelId="{D70152C2-E4EF-4300-B6FE-145CDEB482C3}" type="pres">
      <dgm:prSet presAssocID="{E685AC07-B8E3-4763-912B-4A1D8D02726B}" presName="root" presStyleCnt="0">
        <dgm:presLayoutVars>
          <dgm:dir/>
          <dgm:resizeHandles val="exact"/>
        </dgm:presLayoutVars>
      </dgm:prSet>
      <dgm:spPr/>
    </dgm:pt>
    <dgm:pt modelId="{CE2691F6-1590-4982-AD80-981D10EA50BF}" type="pres">
      <dgm:prSet presAssocID="{38008B9C-DF1A-4EBB-BD2F-C4C2EB724B64}" presName="compNode" presStyleCnt="0"/>
      <dgm:spPr/>
    </dgm:pt>
    <dgm:pt modelId="{70468973-B70F-42AA-B218-205A9BF5DB45}" type="pres">
      <dgm:prSet presAssocID="{38008B9C-DF1A-4EBB-BD2F-C4C2EB724B64}" presName="bgRect" presStyleLbl="bgShp" presStyleIdx="0" presStyleCnt="7"/>
      <dgm:spPr/>
    </dgm:pt>
    <dgm:pt modelId="{C8995AEE-0A36-4BD6-938C-86EFC38A8B2D}" type="pres">
      <dgm:prSet presAssocID="{38008B9C-DF1A-4EBB-BD2F-C4C2EB724B6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093E4D-5A5A-4243-81E6-587C7C700D95}" type="pres">
      <dgm:prSet presAssocID="{38008B9C-DF1A-4EBB-BD2F-C4C2EB724B64}" presName="spaceRect" presStyleCnt="0"/>
      <dgm:spPr/>
    </dgm:pt>
    <dgm:pt modelId="{8DE8D84C-07A6-4189-87AE-7AC562748D37}" type="pres">
      <dgm:prSet presAssocID="{38008B9C-DF1A-4EBB-BD2F-C4C2EB724B64}" presName="parTx" presStyleLbl="revTx" presStyleIdx="0" presStyleCnt="7">
        <dgm:presLayoutVars>
          <dgm:chMax val="0"/>
          <dgm:chPref val="0"/>
        </dgm:presLayoutVars>
      </dgm:prSet>
      <dgm:spPr/>
    </dgm:pt>
    <dgm:pt modelId="{54EF4D40-B98C-44E6-A1FE-E787733BD36B}" type="pres">
      <dgm:prSet presAssocID="{D6C53DBA-12E8-48A8-9CA0-3D1772DC6AFE}" presName="sibTrans" presStyleCnt="0"/>
      <dgm:spPr/>
    </dgm:pt>
    <dgm:pt modelId="{43A6832B-F6D0-448B-B581-5DB5B7A90D9F}" type="pres">
      <dgm:prSet presAssocID="{627712A7-4345-4D9E-AC5A-059D575ECD8F}" presName="compNode" presStyleCnt="0"/>
      <dgm:spPr/>
    </dgm:pt>
    <dgm:pt modelId="{E3807B88-8546-4153-8D09-B7C8B11CC9B6}" type="pres">
      <dgm:prSet presAssocID="{627712A7-4345-4D9E-AC5A-059D575ECD8F}" presName="bgRect" presStyleLbl="bgShp" presStyleIdx="1" presStyleCnt="7"/>
      <dgm:spPr/>
    </dgm:pt>
    <dgm:pt modelId="{1CC9463F-6162-40E3-B455-2971A825CFD6}" type="pres">
      <dgm:prSet presAssocID="{627712A7-4345-4D9E-AC5A-059D575ECD8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2282981-8A91-44B0-AC39-85BD627A57B2}" type="pres">
      <dgm:prSet presAssocID="{627712A7-4345-4D9E-AC5A-059D575ECD8F}" presName="spaceRect" presStyleCnt="0"/>
      <dgm:spPr/>
    </dgm:pt>
    <dgm:pt modelId="{08C6AC17-005F-482C-9C67-5341DC917723}" type="pres">
      <dgm:prSet presAssocID="{627712A7-4345-4D9E-AC5A-059D575ECD8F}" presName="parTx" presStyleLbl="revTx" presStyleIdx="1" presStyleCnt="7">
        <dgm:presLayoutVars>
          <dgm:chMax val="0"/>
          <dgm:chPref val="0"/>
        </dgm:presLayoutVars>
      </dgm:prSet>
      <dgm:spPr/>
    </dgm:pt>
    <dgm:pt modelId="{06786BC5-F859-4405-AEF5-92AD5605EBC5}" type="pres">
      <dgm:prSet presAssocID="{7CAB7012-4ED0-4037-9307-B45F73C03031}" presName="sibTrans" presStyleCnt="0"/>
      <dgm:spPr/>
    </dgm:pt>
    <dgm:pt modelId="{BE8F67DD-79CB-4737-8437-4EE163E1625F}" type="pres">
      <dgm:prSet presAssocID="{4FF89D74-9F27-4C4E-951E-9CE47B92D66A}" presName="compNode" presStyleCnt="0"/>
      <dgm:spPr/>
    </dgm:pt>
    <dgm:pt modelId="{64B78997-0D97-4E09-A734-45417D5A66FD}" type="pres">
      <dgm:prSet presAssocID="{4FF89D74-9F27-4C4E-951E-9CE47B92D66A}" presName="bgRect" presStyleLbl="bgShp" presStyleIdx="2" presStyleCnt="7"/>
      <dgm:spPr/>
    </dgm:pt>
    <dgm:pt modelId="{823BFC1A-28E8-4190-BF76-DF7DA04FAF8E}" type="pres">
      <dgm:prSet presAssocID="{4FF89D74-9F27-4C4E-951E-9CE47B92D66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EABC58B-D90D-4732-8F6B-75D293BD9711}" type="pres">
      <dgm:prSet presAssocID="{4FF89D74-9F27-4C4E-951E-9CE47B92D66A}" presName="spaceRect" presStyleCnt="0"/>
      <dgm:spPr/>
    </dgm:pt>
    <dgm:pt modelId="{675A1192-836A-403D-AE53-A4974929E207}" type="pres">
      <dgm:prSet presAssocID="{4FF89D74-9F27-4C4E-951E-9CE47B92D66A}" presName="parTx" presStyleLbl="revTx" presStyleIdx="2" presStyleCnt="7">
        <dgm:presLayoutVars>
          <dgm:chMax val="0"/>
          <dgm:chPref val="0"/>
        </dgm:presLayoutVars>
      </dgm:prSet>
      <dgm:spPr/>
    </dgm:pt>
    <dgm:pt modelId="{80A45D48-7BB3-4D5E-826C-B7EFB2C21154}" type="pres">
      <dgm:prSet presAssocID="{D62D3F07-08B1-4BAB-A417-F94188D873A5}" presName="sibTrans" presStyleCnt="0"/>
      <dgm:spPr/>
    </dgm:pt>
    <dgm:pt modelId="{1BC613CC-E58D-4D15-9848-C623973C0534}" type="pres">
      <dgm:prSet presAssocID="{9D424670-6810-4766-BF53-E77969EAA80C}" presName="compNode" presStyleCnt="0"/>
      <dgm:spPr/>
    </dgm:pt>
    <dgm:pt modelId="{19C2E6F5-A4CA-42CC-9517-F7F059CD3313}" type="pres">
      <dgm:prSet presAssocID="{9D424670-6810-4766-BF53-E77969EAA80C}" presName="bgRect" presStyleLbl="bgShp" presStyleIdx="3" presStyleCnt="7"/>
      <dgm:spPr/>
    </dgm:pt>
    <dgm:pt modelId="{C01FB9B2-47F6-4F56-A69B-69216B24FA0F}" type="pres">
      <dgm:prSet presAssocID="{9D424670-6810-4766-BF53-E77969EAA80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4818728-1A2E-4989-8E3F-AAA3CEC89FC9}" type="pres">
      <dgm:prSet presAssocID="{9D424670-6810-4766-BF53-E77969EAA80C}" presName="spaceRect" presStyleCnt="0"/>
      <dgm:spPr/>
    </dgm:pt>
    <dgm:pt modelId="{43EC9F89-3621-459F-83A8-B9759E8EC82D}" type="pres">
      <dgm:prSet presAssocID="{9D424670-6810-4766-BF53-E77969EAA80C}" presName="parTx" presStyleLbl="revTx" presStyleIdx="3" presStyleCnt="7">
        <dgm:presLayoutVars>
          <dgm:chMax val="0"/>
          <dgm:chPref val="0"/>
        </dgm:presLayoutVars>
      </dgm:prSet>
      <dgm:spPr/>
    </dgm:pt>
    <dgm:pt modelId="{60D0AB3E-E628-435A-B01D-98B87A3F95C1}" type="pres">
      <dgm:prSet presAssocID="{0FC7E95A-E32D-44E7-8357-D7DBD42C6614}" presName="sibTrans" presStyleCnt="0"/>
      <dgm:spPr/>
    </dgm:pt>
    <dgm:pt modelId="{681DE9C7-22C4-45B6-80B3-736737048E83}" type="pres">
      <dgm:prSet presAssocID="{7227D8D5-7CB1-4EEB-A585-F4DFA8DE499A}" presName="compNode" presStyleCnt="0"/>
      <dgm:spPr/>
    </dgm:pt>
    <dgm:pt modelId="{94087580-5D4C-4B07-907C-3E1C568582C0}" type="pres">
      <dgm:prSet presAssocID="{7227D8D5-7CB1-4EEB-A585-F4DFA8DE499A}" presName="bgRect" presStyleLbl="bgShp" presStyleIdx="4" presStyleCnt="7" custLinFactNeighborX="-147" custLinFactNeighborY="6588"/>
      <dgm:spPr/>
    </dgm:pt>
    <dgm:pt modelId="{1A240A89-16F1-4D53-97F3-D89FF34EE729}" type="pres">
      <dgm:prSet presAssocID="{7227D8D5-7CB1-4EEB-A585-F4DFA8DE499A}" presName="iconRect" presStyleLbl="node1" presStyleIdx="4" presStyleCnt="7" custScaleX="116454" custScaleY="120014" custLinFactY="100000" custLinFactNeighborX="-43983" custLinFactNeighborY="13841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rdle with solid fill"/>
        </a:ext>
      </dgm:extLst>
    </dgm:pt>
    <dgm:pt modelId="{3CA29DF2-9E28-4355-B436-DFAE109D7E5B}" type="pres">
      <dgm:prSet presAssocID="{7227D8D5-7CB1-4EEB-A585-F4DFA8DE499A}" presName="spaceRect" presStyleCnt="0"/>
      <dgm:spPr/>
    </dgm:pt>
    <dgm:pt modelId="{7BC4C4EF-7D4C-4E02-9E28-B83F8B76CD73}" type="pres">
      <dgm:prSet presAssocID="{7227D8D5-7CB1-4EEB-A585-F4DFA8DE499A}" presName="parTx" presStyleLbl="revTx" presStyleIdx="4" presStyleCnt="7">
        <dgm:presLayoutVars>
          <dgm:chMax val="0"/>
          <dgm:chPref val="0"/>
        </dgm:presLayoutVars>
      </dgm:prSet>
      <dgm:spPr/>
    </dgm:pt>
    <dgm:pt modelId="{45CD3D60-A52D-40AD-B32D-92A93B7B87EE}" type="pres">
      <dgm:prSet presAssocID="{EA81CE32-C45E-4B50-B3B8-C15A885397AA}" presName="sibTrans" presStyleCnt="0"/>
      <dgm:spPr/>
    </dgm:pt>
    <dgm:pt modelId="{A215B66D-A12F-4C48-9DDD-AF3DE9B6BFFC}" type="pres">
      <dgm:prSet presAssocID="{8B6D9C28-32C3-4322-886D-07EACA2277A7}" presName="compNode" presStyleCnt="0"/>
      <dgm:spPr/>
    </dgm:pt>
    <dgm:pt modelId="{71E3EF5B-E62C-4F81-8A58-68E29577F1E8}" type="pres">
      <dgm:prSet presAssocID="{8B6D9C28-32C3-4322-886D-07EACA2277A7}" presName="bgRect" presStyleLbl="bgShp" presStyleIdx="5" presStyleCnt="7" custScaleX="93315" custLinFactNeighborX="6962" custLinFactNeighborY="1373"/>
      <dgm:spPr/>
    </dgm:pt>
    <dgm:pt modelId="{259B4052-587B-4B4D-8D22-3A7AF1B216B7}" type="pres">
      <dgm:prSet presAssocID="{8B6D9C28-32C3-4322-886D-07EACA2277A7}" presName="iconRect" presStyleLbl="node1" presStyleIdx="5" presStyleCnt="7" custLinFactY="-100000" custLinFactNeighborX="11296" custLinFactNeighborY="-119932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 Tac Toe with solid fill"/>
        </a:ext>
      </dgm:extLst>
    </dgm:pt>
    <dgm:pt modelId="{46BB6322-EB81-4D06-8F2E-F7AAF4F198DC}" type="pres">
      <dgm:prSet presAssocID="{8B6D9C28-32C3-4322-886D-07EACA2277A7}" presName="spaceRect" presStyleCnt="0"/>
      <dgm:spPr/>
    </dgm:pt>
    <dgm:pt modelId="{44B023B3-A402-4D3F-83EA-E22CFD450B1C}" type="pres">
      <dgm:prSet presAssocID="{8B6D9C28-32C3-4322-886D-07EACA2277A7}" presName="parTx" presStyleLbl="revTx" presStyleIdx="5" presStyleCnt="7">
        <dgm:presLayoutVars>
          <dgm:chMax val="0"/>
          <dgm:chPref val="0"/>
        </dgm:presLayoutVars>
      </dgm:prSet>
      <dgm:spPr/>
    </dgm:pt>
    <dgm:pt modelId="{02B89619-556C-4BF5-8C11-23E8E92CECCE}" type="pres">
      <dgm:prSet presAssocID="{E2B2B97F-70A2-4BFB-9BDA-DD3F04617172}" presName="sibTrans" presStyleCnt="0"/>
      <dgm:spPr/>
    </dgm:pt>
    <dgm:pt modelId="{D310C50B-C451-4F50-959F-F70F2D761085}" type="pres">
      <dgm:prSet presAssocID="{E81695B2-1737-4C02-AFF0-7E8E47400DAE}" presName="compNode" presStyleCnt="0"/>
      <dgm:spPr/>
    </dgm:pt>
    <dgm:pt modelId="{F342E93A-AC46-4EB6-ACDC-30C55B17C76E}" type="pres">
      <dgm:prSet presAssocID="{E81695B2-1737-4C02-AFF0-7E8E47400DAE}" presName="bgRect" presStyleLbl="bgShp" presStyleIdx="6" presStyleCnt="7" custScaleY="94810" custLinFactNeighborX="-1028" custLinFactNeighborY="-6670"/>
      <dgm:spPr/>
    </dgm:pt>
    <dgm:pt modelId="{198E5C7B-9DB2-4281-9508-7649AFABA0D5}" type="pres">
      <dgm:prSet presAssocID="{E81695B2-1737-4C02-AFF0-7E8E47400DA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620E12D-F161-41F5-8677-E7110E8E4EF8}" type="pres">
      <dgm:prSet presAssocID="{E81695B2-1737-4C02-AFF0-7E8E47400DAE}" presName="spaceRect" presStyleCnt="0"/>
      <dgm:spPr/>
    </dgm:pt>
    <dgm:pt modelId="{2BC33317-4F81-49E0-A2FA-1D9617FC59B2}" type="pres">
      <dgm:prSet presAssocID="{E81695B2-1737-4C02-AFF0-7E8E47400DA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FB13F07-0AFB-4273-95AE-CBD53D08502B}" srcId="{E685AC07-B8E3-4763-912B-4A1D8D02726B}" destId="{7227D8D5-7CB1-4EEB-A585-F4DFA8DE499A}" srcOrd="4" destOrd="0" parTransId="{49929C35-0A94-41CA-B43E-16555DD73C44}" sibTransId="{EA81CE32-C45E-4B50-B3B8-C15A885397AA}"/>
    <dgm:cxn modelId="{85F33F21-6843-4519-944B-C40296A7C6ED}" srcId="{E685AC07-B8E3-4763-912B-4A1D8D02726B}" destId="{4FF89D74-9F27-4C4E-951E-9CE47B92D66A}" srcOrd="2" destOrd="0" parTransId="{57532777-079A-4CE5-BD3F-2B4D6EBC594E}" sibTransId="{D62D3F07-08B1-4BAB-A417-F94188D873A5}"/>
    <dgm:cxn modelId="{C39D1728-AB49-4A46-AAEE-2A2DC7D79140}" type="presOf" srcId="{E685AC07-B8E3-4763-912B-4A1D8D02726B}" destId="{D70152C2-E4EF-4300-B6FE-145CDEB482C3}" srcOrd="0" destOrd="0" presId="urn:microsoft.com/office/officeart/2018/2/layout/IconVerticalSolidList"/>
    <dgm:cxn modelId="{14D0422E-C6E6-4BD5-BE27-DBAFD526C098}" srcId="{E685AC07-B8E3-4763-912B-4A1D8D02726B}" destId="{38008B9C-DF1A-4EBB-BD2F-C4C2EB724B64}" srcOrd="0" destOrd="0" parTransId="{046D7B92-76BC-488A-96FA-24CAB27CBED2}" sibTransId="{D6C53DBA-12E8-48A8-9CA0-3D1772DC6AFE}"/>
    <dgm:cxn modelId="{95D5F138-11B5-4045-A96F-AD106C687612}" type="presOf" srcId="{627712A7-4345-4D9E-AC5A-059D575ECD8F}" destId="{08C6AC17-005F-482C-9C67-5341DC917723}" srcOrd="0" destOrd="0" presId="urn:microsoft.com/office/officeart/2018/2/layout/IconVerticalSolidList"/>
    <dgm:cxn modelId="{DD36823F-B61B-9E43-A67C-5470149236B1}" type="presOf" srcId="{4FF89D74-9F27-4C4E-951E-9CE47B92D66A}" destId="{675A1192-836A-403D-AE53-A4974929E207}" srcOrd="0" destOrd="0" presId="urn:microsoft.com/office/officeart/2018/2/layout/IconVerticalSolidList"/>
    <dgm:cxn modelId="{9B09CA78-836D-AB47-A2D9-DB94D9E157E6}" type="presOf" srcId="{9D424670-6810-4766-BF53-E77969EAA80C}" destId="{43EC9F89-3621-459F-83A8-B9759E8EC82D}" srcOrd="0" destOrd="0" presId="urn:microsoft.com/office/officeart/2018/2/layout/IconVerticalSolidList"/>
    <dgm:cxn modelId="{AECAD288-317D-403E-B858-EFB4C2E230E1}" srcId="{E685AC07-B8E3-4763-912B-4A1D8D02726B}" destId="{8B6D9C28-32C3-4322-886D-07EACA2277A7}" srcOrd="5" destOrd="0" parTransId="{FEE9D163-C36D-46BC-9716-7843A0177455}" sibTransId="{E2B2B97F-70A2-4BFB-9BDA-DD3F04617172}"/>
    <dgm:cxn modelId="{E64FE094-25B6-4CF7-BDDB-C8FFA2B0BFD1}" srcId="{E685AC07-B8E3-4763-912B-4A1D8D02726B}" destId="{9D424670-6810-4766-BF53-E77969EAA80C}" srcOrd="3" destOrd="0" parTransId="{BE1016F5-78FD-4E38-81E1-7353C48B99F2}" sibTransId="{0FC7E95A-E32D-44E7-8357-D7DBD42C6614}"/>
    <dgm:cxn modelId="{BF209A9D-0DE1-4E43-A5D8-A39EE1D8E105}" type="presOf" srcId="{38008B9C-DF1A-4EBB-BD2F-C4C2EB724B64}" destId="{8DE8D84C-07A6-4189-87AE-7AC562748D37}" srcOrd="0" destOrd="0" presId="urn:microsoft.com/office/officeart/2018/2/layout/IconVerticalSolidList"/>
    <dgm:cxn modelId="{E7730B9F-9EF3-334F-A0FA-8C0DABC24710}" type="presOf" srcId="{E81695B2-1737-4C02-AFF0-7E8E47400DAE}" destId="{2BC33317-4F81-49E0-A2FA-1D9617FC59B2}" srcOrd="0" destOrd="0" presId="urn:microsoft.com/office/officeart/2018/2/layout/IconVerticalSolidList"/>
    <dgm:cxn modelId="{FA839AA7-E1D8-4A76-ADD8-E49ADFC90FC1}" srcId="{E685AC07-B8E3-4763-912B-4A1D8D02726B}" destId="{E81695B2-1737-4C02-AFF0-7E8E47400DAE}" srcOrd="6" destOrd="0" parTransId="{10C29353-681D-4259-9957-763ACBF69C34}" sibTransId="{D708B049-CEFC-4442-95B8-8AACA18E0000}"/>
    <dgm:cxn modelId="{54C22CC3-F768-4F80-8CAE-5765C91AD826}" srcId="{E685AC07-B8E3-4763-912B-4A1D8D02726B}" destId="{627712A7-4345-4D9E-AC5A-059D575ECD8F}" srcOrd="1" destOrd="0" parTransId="{CD944D94-0C28-4F89-BED9-30B8D54E8CFE}" sibTransId="{7CAB7012-4ED0-4037-9307-B45F73C03031}"/>
    <dgm:cxn modelId="{FDDD32C3-8091-2740-8390-7E7018CF2F20}" type="presOf" srcId="{8B6D9C28-32C3-4322-886D-07EACA2277A7}" destId="{44B023B3-A402-4D3F-83EA-E22CFD450B1C}" srcOrd="0" destOrd="0" presId="urn:microsoft.com/office/officeart/2018/2/layout/IconVerticalSolidList"/>
    <dgm:cxn modelId="{2F8D5ED6-F4DD-7749-ABA8-0B4028CCE543}" type="presOf" srcId="{7227D8D5-7CB1-4EEB-A585-F4DFA8DE499A}" destId="{7BC4C4EF-7D4C-4E02-9E28-B83F8B76CD73}" srcOrd="0" destOrd="0" presId="urn:microsoft.com/office/officeart/2018/2/layout/IconVerticalSolidList"/>
    <dgm:cxn modelId="{D575DD97-6E74-DA4F-AE98-ABCC3281E507}" type="presParOf" srcId="{D70152C2-E4EF-4300-B6FE-145CDEB482C3}" destId="{CE2691F6-1590-4982-AD80-981D10EA50BF}" srcOrd="0" destOrd="0" presId="urn:microsoft.com/office/officeart/2018/2/layout/IconVerticalSolidList"/>
    <dgm:cxn modelId="{42CA8EBC-530F-3647-8E86-C9442078D8D3}" type="presParOf" srcId="{CE2691F6-1590-4982-AD80-981D10EA50BF}" destId="{70468973-B70F-42AA-B218-205A9BF5DB45}" srcOrd="0" destOrd="0" presId="urn:microsoft.com/office/officeart/2018/2/layout/IconVerticalSolidList"/>
    <dgm:cxn modelId="{27289587-1F41-124B-887B-464C1AE8F642}" type="presParOf" srcId="{CE2691F6-1590-4982-AD80-981D10EA50BF}" destId="{C8995AEE-0A36-4BD6-938C-86EFC38A8B2D}" srcOrd="1" destOrd="0" presId="urn:microsoft.com/office/officeart/2018/2/layout/IconVerticalSolidList"/>
    <dgm:cxn modelId="{2610A296-7B1F-F241-9411-8F82FA506A74}" type="presParOf" srcId="{CE2691F6-1590-4982-AD80-981D10EA50BF}" destId="{02093E4D-5A5A-4243-81E6-587C7C700D95}" srcOrd="2" destOrd="0" presId="urn:microsoft.com/office/officeart/2018/2/layout/IconVerticalSolidList"/>
    <dgm:cxn modelId="{70C05FE3-B3E3-1245-93AC-07533B96ACE3}" type="presParOf" srcId="{CE2691F6-1590-4982-AD80-981D10EA50BF}" destId="{8DE8D84C-07A6-4189-87AE-7AC562748D37}" srcOrd="3" destOrd="0" presId="urn:microsoft.com/office/officeart/2018/2/layout/IconVerticalSolidList"/>
    <dgm:cxn modelId="{A21A8D87-E654-E24D-AB65-66D334312ECF}" type="presParOf" srcId="{D70152C2-E4EF-4300-B6FE-145CDEB482C3}" destId="{54EF4D40-B98C-44E6-A1FE-E787733BD36B}" srcOrd="1" destOrd="0" presId="urn:microsoft.com/office/officeart/2018/2/layout/IconVerticalSolidList"/>
    <dgm:cxn modelId="{B9F74207-B32D-9049-8993-EFD2B6467745}" type="presParOf" srcId="{D70152C2-E4EF-4300-B6FE-145CDEB482C3}" destId="{43A6832B-F6D0-448B-B581-5DB5B7A90D9F}" srcOrd="2" destOrd="0" presId="urn:microsoft.com/office/officeart/2018/2/layout/IconVerticalSolidList"/>
    <dgm:cxn modelId="{CF464021-0329-AF42-94A8-58920B2ABE76}" type="presParOf" srcId="{43A6832B-F6D0-448B-B581-5DB5B7A90D9F}" destId="{E3807B88-8546-4153-8D09-B7C8B11CC9B6}" srcOrd="0" destOrd="0" presId="urn:microsoft.com/office/officeart/2018/2/layout/IconVerticalSolidList"/>
    <dgm:cxn modelId="{67297612-A1AE-004B-87FE-72A7244F07CA}" type="presParOf" srcId="{43A6832B-F6D0-448B-B581-5DB5B7A90D9F}" destId="{1CC9463F-6162-40E3-B455-2971A825CFD6}" srcOrd="1" destOrd="0" presId="urn:microsoft.com/office/officeart/2018/2/layout/IconVerticalSolidList"/>
    <dgm:cxn modelId="{63A4FE19-970F-DD42-8A88-08ED185F3D4A}" type="presParOf" srcId="{43A6832B-F6D0-448B-B581-5DB5B7A90D9F}" destId="{72282981-8A91-44B0-AC39-85BD627A57B2}" srcOrd="2" destOrd="0" presId="urn:microsoft.com/office/officeart/2018/2/layout/IconVerticalSolidList"/>
    <dgm:cxn modelId="{134FC5E5-96D4-7149-9E73-6B6EC518A05C}" type="presParOf" srcId="{43A6832B-F6D0-448B-B581-5DB5B7A90D9F}" destId="{08C6AC17-005F-482C-9C67-5341DC917723}" srcOrd="3" destOrd="0" presId="urn:microsoft.com/office/officeart/2018/2/layout/IconVerticalSolidList"/>
    <dgm:cxn modelId="{8D14B070-117E-FD45-867B-B1C9088F4225}" type="presParOf" srcId="{D70152C2-E4EF-4300-B6FE-145CDEB482C3}" destId="{06786BC5-F859-4405-AEF5-92AD5605EBC5}" srcOrd="3" destOrd="0" presId="urn:microsoft.com/office/officeart/2018/2/layout/IconVerticalSolidList"/>
    <dgm:cxn modelId="{985C5421-102E-C046-9D61-64C3D1912CBB}" type="presParOf" srcId="{D70152C2-E4EF-4300-B6FE-145CDEB482C3}" destId="{BE8F67DD-79CB-4737-8437-4EE163E1625F}" srcOrd="4" destOrd="0" presId="urn:microsoft.com/office/officeart/2018/2/layout/IconVerticalSolidList"/>
    <dgm:cxn modelId="{F2102573-C591-BF44-AA4F-42079B982F13}" type="presParOf" srcId="{BE8F67DD-79CB-4737-8437-4EE163E1625F}" destId="{64B78997-0D97-4E09-A734-45417D5A66FD}" srcOrd="0" destOrd="0" presId="urn:microsoft.com/office/officeart/2018/2/layout/IconVerticalSolidList"/>
    <dgm:cxn modelId="{1F4B103A-9EBD-A142-8BF9-8E7C2F223B19}" type="presParOf" srcId="{BE8F67DD-79CB-4737-8437-4EE163E1625F}" destId="{823BFC1A-28E8-4190-BF76-DF7DA04FAF8E}" srcOrd="1" destOrd="0" presId="urn:microsoft.com/office/officeart/2018/2/layout/IconVerticalSolidList"/>
    <dgm:cxn modelId="{E549F23F-64DD-6149-8F01-1812B1251685}" type="presParOf" srcId="{BE8F67DD-79CB-4737-8437-4EE163E1625F}" destId="{FEABC58B-D90D-4732-8F6B-75D293BD9711}" srcOrd="2" destOrd="0" presId="urn:microsoft.com/office/officeart/2018/2/layout/IconVerticalSolidList"/>
    <dgm:cxn modelId="{A55A169E-0BAA-9241-9D0C-24423F96C1D9}" type="presParOf" srcId="{BE8F67DD-79CB-4737-8437-4EE163E1625F}" destId="{675A1192-836A-403D-AE53-A4974929E207}" srcOrd="3" destOrd="0" presId="urn:microsoft.com/office/officeart/2018/2/layout/IconVerticalSolidList"/>
    <dgm:cxn modelId="{6F9F047F-0AAF-F747-91F4-F7A852B9286C}" type="presParOf" srcId="{D70152C2-E4EF-4300-B6FE-145CDEB482C3}" destId="{80A45D48-7BB3-4D5E-826C-B7EFB2C21154}" srcOrd="5" destOrd="0" presId="urn:microsoft.com/office/officeart/2018/2/layout/IconVerticalSolidList"/>
    <dgm:cxn modelId="{35EC60E8-25F6-E54D-9809-F27DC27F7965}" type="presParOf" srcId="{D70152C2-E4EF-4300-B6FE-145CDEB482C3}" destId="{1BC613CC-E58D-4D15-9848-C623973C0534}" srcOrd="6" destOrd="0" presId="urn:microsoft.com/office/officeart/2018/2/layout/IconVerticalSolidList"/>
    <dgm:cxn modelId="{6BDC6EDB-B677-BF4D-ABFD-389644D2673B}" type="presParOf" srcId="{1BC613CC-E58D-4D15-9848-C623973C0534}" destId="{19C2E6F5-A4CA-42CC-9517-F7F059CD3313}" srcOrd="0" destOrd="0" presId="urn:microsoft.com/office/officeart/2018/2/layout/IconVerticalSolidList"/>
    <dgm:cxn modelId="{E32A3BD3-2FDD-F644-9E31-9FD1BA2A16AA}" type="presParOf" srcId="{1BC613CC-E58D-4D15-9848-C623973C0534}" destId="{C01FB9B2-47F6-4F56-A69B-69216B24FA0F}" srcOrd="1" destOrd="0" presId="urn:microsoft.com/office/officeart/2018/2/layout/IconVerticalSolidList"/>
    <dgm:cxn modelId="{FA19CF1C-5E94-094A-BCA4-00CB33D3B7B7}" type="presParOf" srcId="{1BC613CC-E58D-4D15-9848-C623973C0534}" destId="{D4818728-1A2E-4989-8E3F-AAA3CEC89FC9}" srcOrd="2" destOrd="0" presId="urn:microsoft.com/office/officeart/2018/2/layout/IconVerticalSolidList"/>
    <dgm:cxn modelId="{1F391310-908F-584B-A6CF-5CA701063EF0}" type="presParOf" srcId="{1BC613CC-E58D-4D15-9848-C623973C0534}" destId="{43EC9F89-3621-459F-83A8-B9759E8EC82D}" srcOrd="3" destOrd="0" presId="urn:microsoft.com/office/officeart/2018/2/layout/IconVerticalSolidList"/>
    <dgm:cxn modelId="{9353DEEC-658F-5844-ACE8-EB5D5CFF454B}" type="presParOf" srcId="{D70152C2-E4EF-4300-B6FE-145CDEB482C3}" destId="{60D0AB3E-E628-435A-B01D-98B87A3F95C1}" srcOrd="7" destOrd="0" presId="urn:microsoft.com/office/officeart/2018/2/layout/IconVerticalSolidList"/>
    <dgm:cxn modelId="{A97F88B4-AFE8-2146-BC42-B9FDA12BE186}" type="presParOf" srcId="{D70152C2-E4EF-4300-B6FE-145CDEB482C3}" destId="{681DE9C7-22C4-45B6-80B3-736737048E83}" srcOrd="8" destOrd="0" presId="urn:microsoft.com/office/officeart/2018/2/layout/IconVerticalSolidList"/>
    <dgm:cxn modelId="{AC2C1D5A-6A86-5041-945B-34ACEAF72A50}" type="presParOf" srcId="{681DE9C7-22C4-45B6-80B3-736737048E83}" destId="{94087580-5D4C-4B07-907C-3E1C568582C0}" srcOrd="0" destOrd="0" presId="urn:microsoft.com/office/officeart/2018/2/layout/IconVerticalSolidList"/>
    <dgm:cxn modelId="{D1344B45-8D4A-9840-B54D-0452D993D016}" type="presParOf" srcId="{681DE9C7-22C4-45B6-80B3-736737048E83}" destId="{1A240A89-16F1-4D53-97F3-D89FF34EE729}" srcOrd="1" destOrd="0" presId="urn:microsoft.com/office/officeart/2018/2/layout/IconVerticalSolidList"/>
    <dgm:cxn modelId="{82230252-959B-434F-8F6F-008E8FC6EDE9}" type="presParOf" srcId="{681DE9C7-22C4-45B6-80B3-736737048E83}" destId="{3CA29DF2-9E28-4355-B436-DFAE109D7E5B}" srcOrd="2" destOrd="0" presId="urn:microsoft.com/office/officeart/2018/2/layout/IconVerticalSolidList"/>
    <dgm:cxn modelId="{684D733D-8A03-4347-BCB1-F3D8C042ED53}" type="presParOf" srcId="{681DE9C7-22C4-45B6-80B3-736737048E83}" destId="{7BC4C4EF-7D4C-4E02-9E28-B83F8B76CD73}" srcOrd="3" destOrd="0" presId="urn:microsoft.com/office/officeart/2018/2/layout/IconVerticalSolidList"/>
    <dgm:cxn modelId="{298A7F2A-C880-3845-AF44-BAC5C3FF739A}" type="presParOf" srcId="{D70152C2-E4EF-4300-B6FE-145CDEB482C3}" destId="{45CD3D60-A52D-40AD-B32D-92A93B7B87EE}" srcOrd="9" destOrd="0" presId="urn:microsoft.com/office/officeart/2018/2/layout/IconVerticalSolidList"/>
    <dgm:cxn modelId="{384E0B37-4B36-234D-AFB7-C63AF12FCC04}" type="presParOf" srcId="{D70152C2-E4EF-4300-B6FE-145CDEB482C3}" destId="{A215B66D-A12F-4C48-9DDD-AF3DE9B6BFFC}" srcOrd="10" destOrd="0" presId="urn:microsoft.com/office/officeart/2018/2/layout/IconVerticalSolidList"/>
    <dgm:cxn modelId="{3C6BE93F-1D1C-784B-9271-337FEA4BF03F}" type="presParOf" srcId="{A215B66D-A12F-4C48-9DDD-AF3DE9B6BFFC}" destId="{71E3EF5B-E62C-4F81-8A58-68E29577F1E8}" srcOrd="0" destOrd="0" presId="urn:microsoft.com/office/officeart/2018/2/layout/IconVerticalSolidList"/>
    <dgm:cxn modelId="{F1FC3065-C0B2-2949-9ED4-ADAB5CCE023C}" type="presParOf" srcId="{A215B66D-A12F-4C48-9DDD-AF3DE9B6BFFC}" destId="{259B4052-587B-4B4D-8D22-3A7AF1B216B7}" srcOrd="1" destOrd="0" presId="urn:microsoft.com/office/officeart/2018/2/layout/IconVerticalSolidList"/>
    <dgm:cxn modelId="{70A56F12-D49D-5D4B-8036-445ABB467A9F}" type="presParOf" srcId="{A215B66D-A12F-4C48-9DDD-AF3DE9B6BFFC}" destId="{46BB6322-EB81-4D06-8F2E-F7AAF4F198DC}" srcOrd="2" destOrd="0" presId="urn:microsoft.com/office/officeart/2018/2/layout/IconVerticalSolidList"/>
    <dgm:cxn modelId="{0AA1A8AE-7D2A-3945-8B2A-34894A029C66}" type="presParOf" srcId="{A215B66D-A12F-4C48-9DDD-AF3DE9B6BFFC}" destId="{44B023B3-A402-4D3F-83EA-E22CFD450B1C}" srcOrd="3" destOrd="0" presId="urn:microsoft.com/office/officeart/2018/2/layout/IconVerticalSolidList"/>
    <dgm:cxn modelId="{63ED0DEB-335E-8048-8918-45D5C07B1F5E}" type="presParOf" srcId="{D70152C2-E4EF-4300-B6FE-145CDEB482C3}" destId="{02B89619-556C-4BF5-8C11-23E8E92CECCE}" srcOrd="11" destOrd="0" presId="urn:microsoft.com/office/officeart/2018/2/layout/IconVerticalSolidList"/>
    <dgm:cxn modelId="{11086F16-FAE8-824C-82E8-1A3CEEE96CE4}" type="presParOf" srcId="{D70152C2-E4EF-4300-B6FE-145CDEB482C3}" destId="{D310C50B-C451-4F50-959F-F70F2D761085}" srcOrd="12" destOrd="0" presId="urn:microsoft.com/office/officeart/2018/2/layout/IconVerticalSolidList"/>
    <dgm:cxn modelId="{FB5B66C1-563D-9A49-9ECE-8D03C3A48541}" type="presParOf" srcId="{D310C50B-C451-4F50-959F-F70F2D761085}" destId="{F342E93A-AC46-4EB6-ACDC-30C55B17C76E}" srcOrd="0" destOrd="0" presId="urn:microsoft.com/office/officeart/2018/2/layout/IconVerticalSolidList"/>
    <dgm:cxn modelId="{1A60460E-6728-CD4D-8503-76A3CF7229F2}" type="presParOf" srcId="{D310C50B-C451-4F50-959F-F70F2D761085}" destId="{198E5C7B-9DB2-4281-9508-7649AFABA0D5}" srcOrd="1" destOrd="0" presId="urn:microsoft.com/office/officeart/2018/2/layout/IconVerticalSolidList"/>
    <dgm:cxn modelId="{110E07B4-076A-544E-8BC4-CFA62A12C5A0}" type="presParOf" srcId="{D310C50B-C451-4F50-959F-F70F2D761085}" destId="{3620E12D-F161-41F5-8677-E7110E8E4EF8}" srcOrd="2" destOrd="0" presId="urn:microsoft.com/office/officeart/2018/2/layout/IconVerticalSolidList"/>
    <dgm:cxn modelId="{962F6E14-4519-EB44-8630-2A80E58CC6E5}" type="presParOf" srcId="{D310C50B-C451-4F50-959F-F70F2D761085}" destId="{2BC33317-4F81-49E0-A2FA-1D9617FC59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32CCF0-40ED-41C9-AA4F-BFBDC697F00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3AEB98-5835-4DC3-AF15-4EA68470F1C0}">
      <dgm:prSet/>
      <dgm:spPr/>
      <dgm:t>
        <a:bodyPr/>
        <a:lstStyle/>
        <a:p>
          <a:r>
            <a:rPr lang="en-US" dirty="0"/>
            <a:t>Departing employees from organization over time is called Attrition. Employee attrition is one of the critical factors which affects the organization. </a:t>
          </a:r>
        </a:p>
      </dgm:t>
    </dgm:pt>
    <dgm:pt modelId="{78E1ECEA-8B10-4390-BB81-067966DC61CA}" type="parTrans" cxnId="{6A0B948D-65B5-4158-B68A-8AF3699ABC4E}">
      <dgm:prSet/>
      <dgm:spPr/>
      <dgm:t>
        <a:bodyPr/>
        <a:lstStyle/>
        <a:p>
          <a:endParaRPr lang="en-US" sz="1800"/>
        </a:p>
      </dgm:t>
    </dgm:pt>
    <dgm:pt modelId="{00116F61-04D0-4130-AEE5-67E2B326D73B}" type="sibTrans" cxnId="{6A0B948D-65B5-4158-B68A-8AF3699ABC4E}">
      <dgm:prSet/>
      <dgm:spPr/>
      <dgm:t>
        <a:bodyPr/>
        <a:lstStyle/>
        <a:p>
          <a:endParaRPr lang="en-US"/>
        </a:p>
      </dgm:t>
    </dgm:pt>
    <dgm:pt modelId="{ED57EBAE-1B1C-4330-90B4-431BD8871165}">
      <dgm:prSet/>
      <dgm:spPr/>
      <dgm:t>
        <a:bodyPr/>
        <a:lstStyle/>
        <a:p>
          <a:r>
            <a:rPr lang="en-US" dirty="0"/>
            <a:t>For organizations to be successful, it is essential that the employer and the employee have a good relationship.</a:t>
          </a:r>
        </a:p>
      </dgm:t>
    </dgm:pt>
    <dgm:pt modelId="{ACD7BEFF-E509-4A34-924E-B6C50E326709}" type="parTrans" cxnId="{28ECDB7B-17B3-48B1-B84F-4A5702040E61}">
      <dgm:prSet/>
      <dgm:spPr/>
      <dgm:t>
        <a:bodyPr/>
        <a:lstStyle/>
        <a:p>
          <a:endParaRPr lang="en-US" sz="1800"/>
        </a:p>
      </dgm:t>
    </dgm:pt>
    <dgm:pt modelId="{F298027B-D411-4B28-A849-CAA70E875F3C}" type="sibTrans" cxnId="{28ECDB7B-17B3-48B1-B84F-4A5702040E61}">
      <dgm:prSet/>
      <dgm:spPr/>
      <dgm:t>
        <a:bodyPr/>
        <a:lstStyle/>
        <a:p>
          <a:endParaRPr lang="en-US"/>
        </a:p>
      </dgm:t>
    </dgm:pt>
    <dgm:pt modelId="{F7890280-DFE0-4095-9B0C-972296649C4E}">
      <dgm:prSet/>
      <dgm:spPr/>
      <dgm:t>
        <a:bodyPr/>
        <a:lstStyle/>
        <a:p>
          <a:r>
            <a:rPr lang="en-US" dirty="0"/>
            <a:t>If the employee decides to leave the organization, there will be challenges the organization faces. It will impact productivity, revenue, experience, and time invested in training.</a:t>
          </a:r>
        </a:p>
      </dgm:t>
    </dgm:pt>
    <dgm:pt modelId="{12FE2838-C68E-4186-889C-21695D709F7B}" type="parTrans" cxnId="{7EA9C595-21CD-4A7F-86E8-89C4B19BD4F6}">
      <dgm:prSet/>
      <dgm:spPr/>
      <dgm:t>
        <a:bodyPr/>
        <a:lstStyle/>
        <a:p>
          <a:endParaRPr lang="en-US" sz="1800"/>
        </a:p>
      </dgm:t>
    </dgm:pt>
    <dgm:pt modelId="{E3FCC499-DC51-4C9C-B34F-63DC85553094}" type="sibTrans" cxnId="{7EA9C595-21CD-4A7F-86E8-89C4B19BD4F6}">
      <dgm:prSet/>
      <dgm:spPr/>
      <dgm:t>
        <a:bodyPr/>
        <a:lstStyle/>
        <a:p>
          <a:endParaRPr lang="en-US"/>
        </a:p>
      </dgm:t>
    </dgm:pt>
    <dgm:pt modelId="{B820FB87-CD53-FD46-8B63-31F6023D7E28}">
      <dgm:prSet/>
      <dgm:spPr/>
      <dgm:t>
        <a:bodyPr/>
        <a:lstStyle/>
        <a:p>
          <a:r>
            <a:rPr lang="en-US" dirty="0"/>
            <a:t>Reasons to leave the organization include </a:t>
          </a:r>
          <a:r>
            <a:rPr lang="en-US" dirty="0" err="1"/>
            <a:t>worklife</a:t>
          </a:r>
          <a:r>
            <a:rPr lang="en-US" dirty="0"/>
            <a:t> balance, retirement, job mismatch and overtime.</a:t>
          </a:r>
        </a:p>
      </dgm:t>
    </dgm:pt>
    <dgm:pt modelId="{6CB186CB-3367-6749-8948-67D5C513084C}" type="parTrans" cxnId="{3D6386FD-6662-B24C-8A44-5BDCC2732B12}">
      <dgm:prSet/>
      <dgm:spPr/>
      <dgm:t>
        <a:bodyPr/>
        <a:lstStyle/>
        <a:p>
          <a:endParaRPr lang="en-US" sz="1800"/>
        </a:p>
      </dgm:t>
    </dgm:pt>
    <dgm:pt modelId="{EED68166-1A8E-5E43-BE03-9263D41AB8AC}" type="sibTrans" cxnId="{3D6386FD-6662-B24C-8A44-5BDCC2732B12}">
      <dgm:prSet/>
      <dgm:spPr/>
      <dgm:t>
        <a:bodyPr/>
        <a:lstStyle/>
        <a:p>
          <a:endParaRPr lang="en-US"/>
        </a:p>
      </dgm:t>
    </dgm:pt>
    <dgm:pt modelId="{1D233EA8-2143-3A41-B7D3-DAD7D9CB0E88}" type="pres">
      <dgm:prSet presAssocID="{5B32CCF0-40ED-41C9-AA4F-BFBDC697F003}" presName="vert0" presStyleCnt="0">
        <dgm:presLayoutVars>
          <dgm:dir/>
          <dgm:animOne val="branch"/>
          <dgm:animLvl val="lvl"/>
        </dgm:presLayoutVars>
      </dgm:prSet>
      <dgm:spPr/>
    </dgm:pt>
    <dgm:pt modelId="{117E8698-9E14-4945-85B2-16CAD681CE25}" type="pres">
      <dgm:prSet presAssocID="{A53AEB98-5835-4DC3-AF15-4EA68470F1C0}" presName="thickLine" presStyleLbl="alignNode1" presStyleIdx="0" presStyleCnt="4"/>
      <dgm:spPr/>
    </dgm:pt>
    <dgm:pt modelId="{C0DCCFCE-EF65-5440-B708-8A5BC7A59B59}" type="pres">
      <dgm:prSet presAssocID="{A53AEB98-5835-4DC3-AF15-4EA68470F1C0}" presName="horz1" presStyleCnt="0"/>
      <dgm:spPr/>
    </dgm:pt>
    <dgm:pt modelId="{F269937C-CCD1-324A-952E-A855313DF26B}" type="pres">
      <dgm:prSet presAssocID="{A53AEB98-5835-4DC3-AF15-4EA68470F1C0}" presName="tx1" presStyleLbl="revTx" presStyleIdx="0" presStyleCnt="4" custScaleX="500000"/>
      <dgm:spPr/>
    </dgm:pt>
    <dgm:pt modelId="{41E85B44-DE57-F748-BC51-BCB6FCB3D13F}" type="pres">
      <dgm:prSet presAssocID="{A53AEB98-5835-4DC3-AF15-4EA68470F1C0}" presName="vert1" presStyleCnt="0"/>
      <dgm:spPr/>
    </dgm:pt>
    <dgm:pt modelId="{314351CD-F352-C54E-A6A0-AB691FA4C32C}" type="pres">
      <dgm:prSet presAssocID="{B820FB87-CD53-FD46-8B63-31F6023D7E28}" presName="thickLine" presStyleLbl="alignNode1" presStyleIdx="1" presStyleCnt="4"/>
      <dgm:spPr/>
    </dgm:pt>
    <dgm:pt modelId="{F2C429FE-F4AA-9C41-9F23-642FB740E35F}" type="pres">
      <dgm:prSet presAssocID="{B820FB87-CD53-FD46-8B63-31F6023D7E28}" presName="horz1" presStyleCnt="0"/>
      <dgm:spPr/>
    </dgm:pt>
    <dgm:pt modelId="{36A455E8-1B88-6F41-BA4E-68C799B27725}" type="pres">
      <dgm:prSet presAssocID="{B820FB87-CD53-FD46-8B63-31F6023D7E28}" presName="tx1" presStyleLbl="revTx" presStyleIdx="1" presStyleCnt="4" custScaleX="500000"/>
      <dgm:spPr/>
    </dgm:pt>
    <dgm:pt modelId="{8738F9CF-B783-0B43-8390-B8566717C726}" type="pres">
      <dgm:prSet presAssocID="{B820FB87-CD53-FD46-8B63-31F6023D7E28}" presName="vert1" presStyleCnt="0"/>
      <dgm:spPr/>
    </dgm:pt>
    <dgm:pt modelId="{D4496F59-E0D6-3745-A325-ED3E7EC9E389}" type="pres">
      <dgm:prSet presAssocID="{ED57EBAE-1B1C-4330-90B4-431BD8871165}" presName="thickLine" presStyleLbl="alignNode1" presStyleIdx="2" presStyleCnt="4"/>
      <dgm:spPr/>
    </dgm:pt>
    <dgm:pt modelId="{93109ED9-B089-FA4D-BFB1-1C55EB16C287}" type="pres">
      <dgm:prSet presAssocID="{ED57EBAE-1B1C-4330-90B4-431BD8871165}" presName="horz1" presStyleCnt="0"/>
      <dgm:spPr/>
    </dgm:pt>
    <dgm:pt modelId="{311C2A23-1DFE-1C47-854F-EC12A32EB138}" type="pres">
      <dgm:prSet presAssocID="{ED57EBAE-1B1C-4330-90B4-431BD8871165}" presName="tx1" presStyleLbl="revTx" presStyleIdx="2" presStyleCnt="4" custScaleX="2000000" custLinFactNeighborX="7505" custLinFactNeighborY="0"/>
      <dgm:spPr/>
    </dgm:pt>
    <dgm:pt modelId="{84201EC8-1905-074A-BDE8-BCA33923083C}" type="pres">
      <dgm:prSet presAssocID="{ED57EBAE-1B1C-4330-90B4-431BD8871165}" presName="vert1" presStyleCnt="0"/>
      <dgm:spPr/>
    </dgm:pt>
    <dgm:pt modelId="{912D2178-CFC2-E243-B0BF-2D3EB7EECA76}" type="pres">
      <dgm:prSet presAssocID="{F7890280-DFE0-4095-9B0C-972296649C4E}" presName="thickLine" presStyleLbl="alignNode1" presStyleIdx="3" presStyleCnt="4"/>
      <dgm:spPr/>
    </dgm:pt>
    <dgm:pt modelId="{6C4B7158-76E9-DA43-900F-75FA5A2198ED}" type="pres">
      <dgm:prSet presAssocID="{F7890280-DFE0-4095-9B0C-972296649C4E}" presName="horz1" presStyleCnt="0"/>
      <dgm:spPr/>
    </dgm:pt>
    <dgm:pt modelId="{C4E843D8-B081-0947-8EB4-33EDBE457F53}" type="pres">
      <dgm:prSet presAssocID="{F7890280-DFE0-4095-9B0C-972296649C4E}" presName="tx1" presStyleLbl="revTx" presStyleIdx="3" presStyleCnt="4" custScaleX="500000"/>
      <dgm:spPr/>
    </dgm:pt>
    <dgm:pt modelId="{CE943039-605A-3B47-B800-900CF497D0B1}" type="pres">
      <dgm:prSet presAssocID="{F7890280-DFE0-4095-9B0C-972296649C4E}" presName="vert1" presStyleCnt="0"/>
      <dgm:spPr/>
    </dgm:pt>
  </dgm:ptLst>
  <dgm:cxnLst>
    <dgm:cxn modelId="{B2DA1F10-36D3-A346-B60F-520C11DA084C}" type="presOf" srcId="{A53AEB98-5835-4DC3-AF15-4EA68470F1C0}" destId="{F269937C-CCD1-324A-952E-A855313DF26B}" srcOrd="0" destOrd="0" presId="urn:microsoft.com/office/officeart/2008/layout/LinedList"/>
    <dgm:cxn modelId="{0AE3B836-AB0E-F748-B22D-42FEF88738F7}" type="presOf" srcId="{B820FB87-CD53-FD46-8B63-31F6023D7E28}" destId="{36A455E8-1B88-6F41-BA4E-68C799B27725}" srcOrd="0" destOrd="0" presId="urn:microsoft.com/office/officeart/2008/layout/LinedList"/>
    <dgm:cxn modelId="{28ECDB7B-17B3-48B1-B84F-4A5702040E61}" srcId="{5B32CCF0-40ED-41C9-AA4F-BFBDC697F003}" destId="{ED57EBAE-1B1C-4330-90B4-431BD8871165}" srcOrd="2" destOrd="0" parTransId="{ACD7BEFF-E509-4A34-924E-B6C50E326709}" sibTransId="{F298027B-D411-4B28-A849-CAA70E875F3C}"/>
    <dgm:cxn modelId="{C38B2F7D-DD34-EC43-AF2A-826C2E954AFF}" type="presOf" srcId="{ED57EBAE-1B1C-4330-90B4-431BD8871165}" destId="{311C2A23-1DFE-1C47-854F-EC12A32EB138}" srcOrd="0" destOrd="0" presId="urn:microsoft.com/office/officeart/2008/layout/LinedList"/>
    <dgm:cxn modelId="{6A0B948D-65B5-4158-B68A-8AF3699ABC4E}" srcId="{5B32CCF0-40ED-41C9-AA4F-BFBDC697F003}" destId="{A53AEB98-5835-4DC3-AF15-4EA68470F1C0}" srcOrd="0" destOrd="0" parTransId="{78E1ECEA-8B10-4390-BB81-067966DC61CA}" sibTransId="{00116F61-04D0-4130-AEE5-67E2B326D73B}"/>
    <dgm:cxn modelId="{7EA9C595-21CD-4A7F-86E8-89C4B19BD4F6}" srcId="{5B32CCF0-40ED-41C9-AA4F-BFBDC697F003}" destId="{F7890280-DFE0-4095-9B0C-972296649C4E}" srcOrd="3" destOrd="0" parTransId="{12FE2838-C68E-4186-889C-21695D709F7B}" sibTransId="{E3FCC499-DC51-4C9C-B34F-63DC85553094}"/>
    <dgm:cxn modelId="{AB63A1DE-F7FB-D445-9D51-0174214E36E9}" type="presOf" srcId="{F7890280-DFE0-4095-9B0C-972296649C4E}" destId="{C4E843D8-B081-0947-8EB4-33EDBE457F53}" srcOrd="0" destOrd="0" presId="urn:microsoft.com/office/officeart/2008/layout/LinedList"/>
    <dgm:cxn modelId="{9EBF42F6-1CF1-D140-AB25-D3CDC156147C}" type="presOf" srcId="{5B32CCF0-40ED-41C9-AA4F-BFBDC697F003}" destId="{1D233EA8-2143-3A41-B7D3-DAD7D9CB0E88}" srcOrd="0" destOrd="0" presId="urn:microsoft.com/office/officeart/2008/layout/LinedList"/>
    <dgm:cxn modelId="{3D6386FD-6662-B24C-8A44-5BDCC2732B12}" srcId="{5B32CCF0-40ED-41C9-AA4F-BFBDC697F003}" destId="{B820FB87-CD53-FD46-8B63-31F6023D7E28}" srcOrd="1" destOrd="0" parTransId="{6CB186CB-3367-6749-8948-67D5C513084C}" sibTransId="{EED68166-1A8E-5E43-BE03-9263D41AB8AC}"/>
    <dgm:cxn modelId="{99CD41DB-F49C-B448-910D-FC41B43A9614}" type="presParOf" srcId="{1D233EA8-2143-3A41-B7D3-DAD7D9CB0E88}" destId="{117E8698-9E14-4945-85B2-16CAD681CE25}" srcOrd="0" destOrd="0" presId="urn:microsoft.com/office/officeart/2008/layout/LinedList"/>
    <dgm:cxn modelId="{19BB3BC2-F03C-D94D-ABD5-8CC4A55239D6}" type="presParOf" srcId="{1D233EA8-2143-3A41-B7D3-DAD7D9CB0E88}" destId="{C0DCCFCE-EF65-5440-B708-8A5BC7A59B59}" srcOrd="1" destOrd="0" presId="urn:microsoft.com/office/officeart/2008/layout/LinedList"/>
    <dgm:cxn modelId="{B1B56808-BB3A-AC42-9FD3-B063D41EA00E}" type="presParOf" srcId="{C0DCCFCE-EF65-5440-B708-8A5BC7A59B59}" destId="{F269937C-CCD1-324A-952E-A855313DF26B}" srcOrd="0" destOrd="0" presId="urn:microsoft.com/office/officeart/2008/layout/LinedList"/>
    <dgm:cxn modelId="{4BFAC4AF-E015-1341-8FE3-4AC71850AEC3}" type="presParOf" srcId="{C0DCCFCE-EF65-5440-B708-8A5BC7A59B59}" destId="{41E85B44-DE57-F748-BC51-BCB6FCB3D13F}" srcOrd="1" destOrd="0" presId="urn:microsoft.com/office/officeart/2008/layout/LinedList"/>
    <dgm:cxn modelId="{83296632-9D14-7043-907A-3325A26002DF}" type="presParOf" srcId="{1D233EA8-2143-3A41-B7D3-DAD7D9CB0E88}" destId="{314351CD-F352-C54E-A6A0-AB691FA4C32C}" srcOrd="2" destOrd="0" presId="urn:microsoft.com/office/officeart/2008/layout/LinedList"/>
    <dgm:cxn modelId="{28E7A15B-A4F1-B446-9BF3-D9EA7A43ABAF}" type="presParOf" srcId="{1D233EA8-2143-3A41-B7D3-DAD7D9CB0E88}" destId="{F2C429FE-F4AA-9C41-9F23-642FB740E35F}" srcOrd="3" destOrd="0" presId="urn:microsoft.com/office/officeart/2008/layout/LinedList"/>
    <dgm:cxn modelId="{C545E6BA-D6A8-0D4A-B2B1-1447AE362C97}" type="presParOf" srcId="{F2C429FE-F4AA-9C41-9F23-642FB740E35F}" destId="{36A455E8-1B88-6F41-BA4E-68C799B27725}" srcOrd="0" destOrd="0" presId="urn:microsoft.com/office/officeart/2008/layout/LinedList"/>
    <dgm:cxn modelId="{8EC4A58D-6EC0-A646-8CB1-5F6E31BA05BF}" type="presParOf" srcId="{F2C429FE-F4AA-9C41-9F23-642FB740E35F}" destId="{8738F9CF-B783-0B43-8390-B8566717C726}" srcOrd="1" destOrd="0" presId="urn:microsoft.com/office/officeart/2008/layout/LinedList"/>
    <dgm:cxn modelId="{FE19EC37-3714-814C-908A-DD21E40F562C}" type="presParOf" srcId="{1D233EA8-2143-3A41-B7D3-DAD7D9CB0E88}" destId="{D4496F59-E0D6-3745-A325-ED3E7EC9E389}" srcOrd="4" destOrd="0" presId="urn:microsoft.com/office/officeart/2008/layout/LinedList"/>
    <dgm:cxn modelId="{2A1E3CD6-BEF1-5A40-8D94-434FF443C13F}" type="presParOf" srcId="{1D233EA8-2143-3A41-B7D3-DAD7D9CB0E88}" destId="{93109ED9-B089-FA4D-BFB1-1C55EB16C287}" srcOrd="5" destOrd="0" presId="urn:microsoft.com/office/officeart/2008/layout/LinedList"/>
    <dgm:cxn modelId="{35500F44-AB12-894F-8096-131B0DDAA025}" type="presParOf" srcId="{93109ED9-B089-FA4D-BFB1-1C55EB16C287}" destId="{311C2A23-1DFE-1C47-854F-EC12A32EB138}" srcOrd="0" destOrd="0" presId="urn:microsoft.com/office/officeart/2008/layout/LinedList"/>
    <dgm:cxn modelId="{D2DE4B52-30CB-A84F-80B9-7FA9D5E9E666}" type="presParOf" srcId="{93109ED9-B089-FA4D-BFB1-1C55EB16C287}" destId="{84201EC8-1905-074A-BDE8-BCA33923083C}" srcOrd="1" destOrd="0" presId="urn:microsoft.com/office/officeart/2008/layout/LinedList"/>
    <dgm:cxn modelId="{0AF01D13-49C6-0845-B613-328FB102C786}" type="presParOf" srcId="{1D233EA8-2143-3A41-B7D3-DAD7D9CB0E88}" destId="{912D2178-CFC2-E243-B0BF-2D3EB7EECA76}" srcOrd="6" destOrd="0" presId="urn:microsoft.com/office/officeart/2008/layout/LinedList"/>
    <dgm:cxn modelId="{E7EE377E-F179-3F46-9F4E-05275A546F22}" type="presParOf" srcId="{1D233EA8-2143-3A41-B7D3-DAD7D9CB0E88}" destId="{6C4B7158-76E9-DA43-900F-75FA5A2198ED}" srcOrd="7" destOrd="0" presId="urn:microsoft.com/office/officeart/2008/layout/LinedList"/>
    <dgm:cxn modelId="{3E55AEE3-BA0A-CB46-BC62-F459043E7919}" type="presParOf" srcId="{6C4B7158-76E9-DA43-900F-75FA5A2198ED}" destId="{C4E843D8-B081-0947-8EB4-33EDBE457F53}" srcOrd="0" destOrd="0" presId="urn:microsoft.com/office/officeart/2008/layout/LinedList"/>
    <dgm:cxn modelId="{FDEDBC08-15EE-8D44-B7EB-99D691F584B7}" type="presParOf" srcId="{6C4B7158-76E9-DA43-900F-75FA5A2198ED}" destId="{CE943039-605A-3B47-B800-900CF497D0B1}" srcOrd="1" destOrd="0" presId="urn:microsoft.com/office/officeart/2008/layout/LinedList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5A03E4-96CA-4D1E-8EBB-4B8B067C7C3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C97AC8-5E67-4D1A-BA06-28D21C2C07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Proposal:</a:t>
          </a:r>
        </a:p>
      </dgm:t>
    </dgm:pt>
    <dgm:pt modelId="{3802170B-F122-41CF-805C-941E843AE041}" type="parTrans" cxnId="{18734229-7732-44B8-B437-7F145133887A}">
      <dgm:prSet/>
      <dgm:spPr/>
      <dgm:t>
        <a:bodyPr/>
        <a:lstStyle/>
        <a:p>
          <a:endParaRPr lang="en-US"/>
        </a:p>
      </dgm:t>
    </dgm:pt>
    <dgm:pt modelId="{1BEF17AC-F16C-427C-9396-505FC0CEE4B0}" type="sibTrans" cxnId="{18734229-7732-44B8-B437-7F145133887A}">
      <dgm:prSet/>
      <dgm:spPr/>
      <dgm:t>
        <a:bodyPr/>
        <a:lstStyle/>
        <a:p>
          <a:endParaRPr lang="en-US"/>
        </a:p>
      </dgm:t>
    </dgm:pt>
    <dgm:pt modelId="{3063F136-7958-4CCB-A777-A23447ABB358}">
      <dgm:prSet/>
      <dgm:spPr/>
      <dgm:t>
        <a:bodyPr/>
        <a:lstStyle/>
        <a:p>
          <a:pPr algn="l">
            <a:lnSpc>
              <a:spcPct val="100000"/>
            </a:lnSpc>
            <a:buFont typeface="+mj-lt"/>
            <a:buAutoNum type="romanUcPeriod"/>
          </a:pPr>
          <a:r>
            <a:rPr lang="en-US" dirty="0"/>
            <a:t>Machine learning algorithms to predict if the employee will leave the organization or retained.</a:t>
          </a:r>
        </a:p>
        <a:p>
          <a:pPr algn="l">
            <a:lnSpc>
              <a:spcPct val="100000"/>
            </a:lnSpc>
            <a:buFont typeface="+mj-lt"/>
            <a:buAutoNum type="romanUcPeriod"/>
          </a:pPr>
          <a:endParaRPr lang="en-US" dirty="0"/>
        </a:p>
      </dgm:t>
    </dgm:pt>
    <dgm:pt modelId="{EF5A2703-12E0-4BB9-8105-D48D38165F28}" type="parTrans" cxnId="{C0AEE0C7-1471-4556-83A2-372FB2D9BD37}">
      <dgm:prSet/>
      <dgm:spPr/>
      <dgm:t>
        <a:bodyPr/>
        <a:lstStyle/>
        <a:p>
          <a:endParaRPr lang="en-US"/>
        </a:p>
      </dgm:t>
    </dgm:pt>
    <dgm:pt modelId="{38A89E6B-3816-495C-B453-88C3EBFD9747}" type="sibTrans" cxnId="{C0AEE0C7-1471-4556-83A2-372FB2D9BD37}">
      <dgm:prSet/>
      <dgm:spPr/>
      <dgm:t>
        <a:bodyPr/>
        <a:lstStyle/>
        <a:p>
          <a:endParaRPr lang="en-US"/>
        </a:p>
      </dgm:t>
    </dgm:pt>
    <dgm:pt modelId="{0A5EBFDE-80D1-4E57-8C47-7B71CD78E5EB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Train and test models	</a:t>
          </a:r>
        </a:p>
      </dgm:t>
    </dgm:pt>
    <dgm:pt modelId="{0B8D2FAC-76B5-46DE-8FA3-6926E2308C78}" type="parTrans" cxnId="{D58FD22E-8DF0-4DBE-A538-687781F139F3}">
      <dgm:prSet/>
      <dgm:spPr/>
      <dgm:t>
        <a:bodyPr/>
        <a:lstStyle/>
        <a:p>
          <a:endParaRPr lang="en-US"/>
        </a:p>
      </dgm:t>
    </dgm:pt>
    <dgm:pt modelId="{B7BA82A8-9546-42B6-AFBA-262C5467955D}" type="sibTrans" cxnId="{D58FD22E-8DF0-4DBE-A538-687781F139F3}">
      <dgm:prSet/>
      <dgm:spPr/>
      <dgm:t>
        <a:bodyPr/>
        <a:lstStyle/>
        <a:p>
          <a:endParaRPr lang="en-US"/>
        </a:p>
      </dgm:t>
    </dgm:pt>
    <dgm:pt modelId="{2771C883-A462-4F27-B6D8-82D436FCD7A2}">
      <dgm:prSet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endParaRPr lang="en-US" dirty="0"/>
        </a:p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Compare model performance and select the best model</a:t>
          </a:r>
        </a:p>
      </dgm:t>
    </dgm:pt>
    <dgm:pt modelId="{06FC7F23-7D9C-4995-BADB-33CCB3070CD9}" type="parTrans" cxnId="{35C8E363-521C-4E10-942E-98A3F20C85FF}">
      <dgm:prSet/>
      <dgm:spPr/>
      <dgm:t>
        <a:bodyPr/>
        <a:lstStyle/>
        <a:p>
          <a:endParaRPr lang="en-US"/>
        </a:p>
      </dgm:t>
    </dgm:pt>
    <dgm:pt modelId="{06B037D4-B099-4AED-950F-176AB69CA56A}" type="sibTrans" cxnId="{35C8E363-521C-4E10-942E-98A3F20C85FF}">
      <dgm:prSet/>
      <dgm:spPr/>
      <dgm:t>
        <a:bodyPr/>
        <a:lstStyle/>
        <a:p>
          <a:endParaRPr lang="en-US"/>
        </a:p>
      </dgm:t>
    </dgm:pt>
    <dgm:pt modelId="{5D5FCD88-4E0B-4E5D-91FA-88C371CB687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Process Overview:</a:t>
          </a:r>
        </a:p>
      </dgm:t>
    </dgm:pt>
    <dgm:pt modelId="{65D92F87-3AB8-4417-9691-6B2ED454724F}" type="parTrans" cxnId="{70343388-7D72-446E-B20D-42F0BE12D9B1}">
      <dgm:prSet/>
      <dgm:spPr/>
      <dgm:t>
        <a:bodyPr/>
        <a:lstStyle/>
        <a:p>
          <a:endParaRPr lang="en-US"/>
        </a:p>
      </dgm:t>
    </dgm:pt>
    <dgm:pt modelId="{80C42687-B36F-41FD-A9A1-DB972F618F1E}" type="sibTrans" cxnId="{70343388-7D72-446E-B20D-42F0BE12D9B1}">
      <dgm:prSet/>
      <dgm:spPr/>
      <dgm:t>
        <a:bodyPr/>
        <a:lstStyle/>
        <a:p>
          <a:endParaRPr lang="en-US"/>
        </a:p>
      </dgm:t>
    </dgm:pt>
    <dgm:pt modelId="{201FCBEF-74F8-4C84-91D6-6833A0A05C3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Data used will be analyzed </a:t>
          </a:r>
        </a:p>
      </dgm:t>
    </dgm:pt>
    <dgm:pt modelId="{60D6B7CF-C54D-480F-9783-0122697C554D}" type="parTrans" cxnId="{44738F00-3D9B-4CB5-829A-7DDDE6A23A0A}">
      <dgm:prSet/>
      <dgm:spPr/>
      <dgm:t>
        <a:bodyPr/>
        <a:lstStyle/>
        <a:p>
          <a:endParaRPr lang="en-US"/>
        </a:p>
      </dgm:t>
    </dgm:pt>
    <dgm:pt modelId="{778D6B0C-7477-4CA1-A9FD-D1F66532FE39}" type="sibTrans" cxnId="{44738F00-3D9B-4CB5-829A-7DDDE6A23A0A}">
      <dgm:prSet/>
      <dgm:spPr/>
      <dgm:t>
        <a:bodyPr/>
        <a:lstStyle/>
        <a:p>
          <a:endParaRPr lang="en-US"/>
        </a:p>
      </dgm:t>
    </dgm:pt>
    <dgm:pt modelId="{CB63A659-6986-4A3D-9DB5-747D6803504C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Data preparation and cleaning for any missing values</a:t>
          </a:r>
        </a:p>
      </dgm:t>
    </dgm:pt>
    <dgm:pt modelId="{02753560-20F6-48D4-B040-8155C6D33E62}" type="parTrans" cxnId="{D5B1EB7B-BC95-4E98-8433-1DE6AD515D6B}">
      <dgm:prSet/>
      <dgm:spPr/>
      <dgm:t>
        <a:bodyPr/>
        <a:lstStyle/>
        <a:p>
          <a:endParaRPr lang="en-US"/>
        </a:p>
      </dgm:t>
    </dgm:pt>
    <dgm:pt modelId="{9A68B838-2205-4D7A-9AF6-716EA84EE53D}" type="sibTrans" cxnId="{D5B1EB7B-BC95-4E98-8433-1DE6AD515D6B}">
      <dgm:prSet/>
      <dgm:spPr/>
      <dgm:t>
        <a:bodyPr/>
        <a:lstStyle/>
        <a:p>
          <a:endParaRPr lang="en-US"/>
        </a:p>
      </dgm:t>
    </dgm:pt>
    <dgm:pt modelId="{C1B5F634-92E4-4B20-AB7F-1F494A72A063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/>
            <a:t>Perform Exploratory Data Analysis</a:t>
          </a:r>
        </a:p>
      </dgm:t>
    </dgm:pt>
    <dgm:pt modelId="{F70ADDF4-DDB8-4A58-9AEB-D88A40ACA2A8}" type="parTrans" cxnId="{FF6023C8-2A15-46EC-9878-F2184971110A}">
      <dgm:prSet/>
      <dgm:spPr/>
      <dgm:t>
        <a:bodyPr/>
        <a:lstStyle/>
        <a:p>
          <a:endParaRPr lang="en-US"/>
        </a:p>
      </dgm:t>
    </dgm:pt>
    <dgm:pt modelId="{B7006329-0B9E-4F74-ACBC-77EA767F4B1D}" type="sibTrans" cxnId="{FF6023C8-2A15-46EC-9878-F2184971110A}">
      <dgm:prSet/>
      <dgm:spPr/>
      <dgm:t>
        <a:bodyPr/>
        <a:lstStyle/>
        <a:p>
          <a:endParaRPr lang="en-US"/>
        </a:p>
      </dgm:t>
    </dgm:pt>
    <dgm:pt modelId="{D840AFB2-623A-4CBA-A324-A4E603E3894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Train and test models</a:t>
          </a:r>
        </a:p>
      </dgm:t>
    </dgm:pt>
    <dgm:pt modelId="{4598EE02-ED9C-4E3D-85F8-3FE2FE4036FA}" type="parTrans" cxnId="{B9C6FDDC-15BC-4218-B80C-A31108465DDF}">
      <dgm:prSet/>
      <dgm:spPr/>
      <dgm:t>
        <a:bodyPr/>
        <a:lstStyle/>
        <a:p>
          <a:endParaRPr lang="en-US"/>
        </a:p>
      </dgm:t>
    </dgm:pt>
    <dgm:pt modelId="{037AB613-E248-44A7-8B41-E40F8739A5C2}" type="sibTrans" cxnId="{B9C6FDDC-15BC-4218-B80C-A31108465DDF}">
      <dgm:prSet/>
      <dgm:spPr/>
      <dgm:t>
        <a:bodyPr/>
        <a:lstStyle/>
        <a:p>
          <a:endParaRPr lang="en-US"/>
        </a:p>
      </dgm:t>
    </dgm:pt>
    <dgm:pt modelId="{3BE8C2FA-E3BD-4F30-99C6-D8BBCF6CFE05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/>
            <a:t>Model tuning</a:t>
          </a:r>
        </a:p>
      </dgm:t>
    </dgm:pt>
    <dgm:pt modelId="{EC761176-1151-471C-8C30-F05A67C6C680}" type="parTrans" cxnId="{1C7FAE15-7C34-48AA-A105-45B87E12EBBF}">
      <dgm:prSet/>
      <dgm:spPr/>
      <dgm:t>
        <a:bodyPr/>
        <a:lstStyle/>
        <a:p>
          <a:endParaRPr lang="en-US"/>
        </a:p>
      </dgm:t>
    </dgm:pt>
    <dgm:pt modelId="{1B9F0892-2745-42A8-A228-4D3B5378B85F}" type="sibTrans" cxnId="{1C7FAE15-7C34-48AA-A105-45B87E12EBBF}">
      <dgm:prSet/>
      <dgm:spPr/>
      <dgm:t>
        <a:bodyPr/>
        <a:lstStyle/>
        <a:p>
          <a:endParaRPr lang="en-US"/>
        </a:p>
      </dgm:t>
    </dgm:pt>
    <dgm:pt modelId="{8AE5AA67-7BE9-45EA-9CB4-235F8F9E09F9}" type="pres">
      <dgm:prSet presAssocID="{6F5A03E4-96CA-4D1E-8EBB-4B8B067C7C32}" presName="root" presStyleCnt="0">
        <dgm:presLayoutVars>
          <dgm:dir/>
          <dgm:resizeHandles val="exact"/>
        </dgm:presLayoutVars>
      </dgm:prSet>
      <dgm:spPr/>
    </dgm:pt>
    <dgm:pt modelId="{8B5430E1-2CD3-4633-8E1C-1E1898CECB9D}" type="pres">
      <dgm:prSet presAssocID="{5FC97AC8-5E67-4D1A-BA06-28D21C2C07F8}" presName="compNode" presStyleCnt="0"/>
      <dgm:spPr/>
    </dgm:pt>
    <dgm:pt modelId="{58BE3107-6962-4050-A733-876D40590036}" type="pres">
      <dgm:prSet presAssocID="{5FC97AC8-5E67-4D1A-BA06-28D21C2C07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93B796C-523B-4859-95EC-D6E1F6805746}" type="pres">
      <dgm:prSet presAssocID="{5FC97AC8-5E67-4D1A-BA06-28D21C2C07F8}" presName="iconSpace" presStyleCnt="0"/>
      <dgm:spPr/>
    </dgm:pt>
    <dgm:pt modelId="{43FACE49-543D-4B7A-9787-3EBE0CD36594}" type="pres">
      <dgm:prSet presAssocID="{5FC97AC8-5E67-4D1A-BA06-28D21C2C07F8}" presName="parTx" presStyleLbl="revTx" presStyleIdx="0" presStyleCnt="4">
        <dgm:presLayoutVars>
          <dgm:chMax val="0"/>
          <dgm:chPref val="0"/>
        </dgm:presLayoutVars>
      </dgm:prSet>
      <dgm:spPr/>
    </dgm:pt>
    <dgm:pt modelId="{BB4BA638-7914-4AA7-B9BD-9E96C64A7EB7}" type="pres">
      <dgm:prSet presAssocID="{5FC97AC8-5E67-4D1A-BA06-28D21C2C07F8}" presName="txSpace" presStyleCnt="0"/>
      <dgm:spPr/>
    </dgm:pt>
    <dgm:pt modelId="{13FE6668-272D-4188-9055-7D3F621B322E}" type="pres">
      <dgm:prSet presAssocID="{5FC97AC8-5E67-4D1A-BA06-28D21C2C07F8}" presName="desTx" presStyleLbl="revTx" presStyleIdx="1" presStyleCnt="4">
        <dgm:presLayoutVars/>
      </dgm:prSet>
      <dgm:spPr/>
    </dgm:pt>
    <dgm:pt modelId="{657C76C1-543A-46B1-B929-45EDC563E59D}" type="pres">
      <dgm:prSet presAssocID="{1BEF17AC-F16C-427C-9396-505FC0CEE4B0}" presName="sibTrans" presStyleCnt="0"/>
      <dgm:spPr/>
    </dgm:pt>
    <dgm:pt modelId="{2ECFD8DE-18E5-456B-B5BC-9D9DD2574C81}" type="pres">
      <dgm:prSet presAssocID="{5D5FCD88-4E0B-4E5D-91FA-88C371CB6876}" presName="compNode" presStyleCnt="0"/>
      <dgm:spPr/>
    </dgm:pt>
    <dgm:pt modelId="{54C03796-0DFC-498F-A40E-A38EE2516D68}" type="pres">
      <dgm:prSet presAssocID="{5D5FCD88-4E0B-4E5D-91FA-88C371CB68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48E0AD7-7472-493A-B648-0E29F297C767}" type="pres">
      <dgm:prSet presAssocID="{5D5FCD88-4E0B-4E5D-91FA-88C371CB6876}" presName="iconSpace" presStyleCnt="0"/>
      <dgm:spPr/>
    </dgm:pt>
    <dgm:pt modelId="{50744E5D-5976-4836-8B55-613FC4F3A85B}" type="pres">
      <dgm:prSet presAssocID="{5D5FCD88-4E0B-4E5D-91FA-88C371CB6876}" presName="parTx" presStyleLbl="revTx" presStyleIdx="2" presStyleCnt="4">
        <dgm:presLayoutVars>
          <dgm:chMax val="0"/>
          <dgm:chPref val="0"/>
        </dgm:presLayoutVars>
      </dgm:prSet>
      <dgm:spPr/>
    </dgm:pt>
    <dgm:pt modelId="{94DA0080-0BBC-4294-8287-4A084E1CD20F}" type="pres">
      <dgm:prSet presAssocID="{5D5FCD88-4E0B-4E5D-91FA-88C371CB6876}" presName="txSpace" presStyleCnt="0"/>
      <dgm:spPr/>
    </dgm:pt>
    <dgm:pt modelId="{BDCDD12A-E190-4215-A146-DE64AE9F0F44}" type="pres">
      <dgm:prSet presAssocID="{5D5FCD88-4E0B-4E5D-91FA-88C371CB6876}" presName="desTx" presStyleLbl="revTx" presStyleIdx="3" presStyleCnt="4">
        <dgm:presLayoutVars/>
      </dgm:prSet>
      <dgm:spPr/>
    </dgm:pt>
  </dgm:ptLst>
  <dgm:cxnLst>
    <dgm:cxn modelId="{44738F00-3D9B-4CB5-829A-7DDDE6A23A0A}" srcId="{5D5FCD88-4E0B-4E5D-91FA-88C371CB6876}" destId="{201FCBEF-74F8-4C84-91D6-6833A0A05C32}" srcOrd="0" destOrd="0" parTransId="{60D6B7CF-C54D-480F-9783-0122697C554D}" sibTransId="{778D6B0C-7477-4CA1-A9FD-D1F66532FE39}"/>
    <dgm:cxn modelId="{344D3208-E320-4C86-AC07-EBB0A796A6F7}" type="presOf" srcId="{C1B5F634-92E4-4B20-AB7F-1F494A72A063}" destId="{BDCDD12A-E190-4215-A146-DE64AE9F0F44}" srcOrd="0" destOrd="2" presId="urn:microsoft.com/office/officeart/2018/5/layout/CenteredIconLabelDescriptionList"/>
    <dgm:cxn modelId="{1C7FAE15-7C34-48AA-A105-45B87E12EBBF}" srcId="{5D5FCD88-4E0B-4E5D-91FA-88C371CB6876}" destId="{3BE8C2FA-E3BD-4F30-99C6-D8BBCF6CFE05}" srcOrd="4" destOrd="0" parTransId="{EC761176-1151-471C-8C30-F05A67C6C680}" sibTransId="{1B9F0892-2745-42A8-A228-4D3B5378B85F}"/>
    <dgm:cxn modelId="{1C4AFB1C-4E23-4B95-B188-35C9B729036B}" type="presOf" srcId="{0A5EBFDE-80D1-4E57-8C47-7B71CD78E5EB}" destId="{13FE6668-272D-4188-9055-7D3F621B322E}" srcOrd="0" destOrd="1" presId="urn:microsoft.com/office/officeart/2018/5/layout/CenteredIconLabelDescriptionList"/>
    <dgm:cxn modelId="{8119F828-15DC-4DB6-AB3F-7F70355EEECA}" type="presOf" srcId="{5FC97AC8-5E67-4D1A-BA06-28D21C2C07F8}" destId="{43FACE49-543D-4B7A-9787-3EBE0CD36594}" srcOrd="0" destOrd="0" presId="urn:microsoft.com/office/officeart/2018/5/layout/CenteredIconLabelDescriptionList"/>
    <dgm:cxn modelId="{18734229-7732-44B8-B437-7F145133887A}" srcId="{6F5A03E4-96CA-4D1E-8EBB-4B8B067C7C32}" destId="{5FC97AC8-5E67-4D1A-BA06-28D21C2C07F8}" srcOrd="0" destOrd="0" parTransId="{3802170B-F122-41CF-805C-941E843AE041}" sibTransId="{1BEF17AC-F16C-427C-9396-505FC0CEE4B0}"/>
    <dgm:cxn modelId="{D58FD22E-8DF0-4DBE-A538-687781F139F3}" srcId="{5FC97AC8-5E67-4D1A-BA06-28D21C2C07F8}" destId="{0A5EBFDE-80D1-4E57-8C47-7B71CD78E5EB}" srcOrd="1" destOrd="0" parTransId="{0B8D2FAC-76B5-46DE-8FA3-6926E2308C78}" sibTransId="{B7BA82A8-9546-42B6-AFBA-262C5467955D}"/>
    <dgm:cxn modelId="{35C8E363-521C-4E10-942E-98A3F20C85FF}" srcId="{5FC97AC8-5E67-4D1A-BA06-28D21C2C07F8}" destId="{2771C883-A462-4F27-B6D8-82D436FCD7A2}" srcOrd="2" destOrd="0" parTransId="{06FC7F23-7D9C-4995-BADB-33CCB3070CD9}" sibTransId="{06B037D4-B099-4AED-950F-176AB69CA56A}"/>
    <dgm:cxn modelId="{223DCE45-3507-4A2B-8DDB-3F4465718833}" type="presOf" srcId="{6F5A03E4-96CA-4D1E-8EBB-4B8B067C7C32}" destId="{8AE5AA67-7BE9-45EA-9CB4-235F8F9E09F9}" srcOrd="0" destOrd="0" presId="urn:microsoft.com/office/officeart/2018/5/layout/CenteredIconLabelDescriptionList"/>
    <dgm:cxn modelId="{DD488866-1B8D-4369-9109-382635474717}" type="presOf" srcId="{2771C883-A462-4F27-B6D8-82D436FCD7A2}" destId="{13FE6668-272D-4188-9055-7D3F621B322E}" srcOrd="0" destOrd="2" presId="urn:microsoft.com/office/officeart/2018/5/layout/CenteredIconLabelDescriptionList"/>
    <dgm:cxn modelId="{D5B1EB7B-BC95-4E98-8433-1DE6AD515D6B}" srcId="{5D5FCD88-4E0B-4E5D-91FA-88C371CB6876}" destId="{CB63A659-6986-4A3D-9DB5-747D6803504C}" srcOrd="1" destOrd="0" parTransId="{02753560-20F6-48D4-B040-8155C6D33E62}" sibTransId="{9A68B838-2205-4D7A-9AF6-716EA84EE53D}"/>
    <dgm:cxn modelId="{70343388-7D72-446E-B20D-42F0BE12D9B1}" srcId="{6F5A03E4-96CA-4D1E-8EBB-4B8B067C7C32}" destId="{5D5FCD88-4E0B-4E5D-91FA-88C371CB6876}" srcOrd="1" destOrd="0" parTransId="{65D92F87-3AB8-4417-9691-6B2ED454724F}" sibTransId="{80C42687-B36F-41FD-A9A1-DB972F618F1E}"/>
    <dgm:cxn modelId="{1F6B00AB-2FF2-45A1-A88A-43A854A125A2}" type="presOf" srcId="{3BE8C2FA-E3BD-4F30-99C6-D8BBCF6CFE05}" destId="{BDCDD12A-E190-4215-A146-DE64AE9F0F44}" srcOrd="0" destOrd="4" presId="urn:microsoft.com/office/officeart/2018/5/layout/CenteredIconLabelDescriptionList"/>
    <dgm:cxn modelId="{9AE3A5B2-6A8C-468F-B125-BD73F2391346}" type="presOf" srcId="{3063F136-7958-4CCB-A777-A23447ABB358}" destId="{13FE6668-272D-4188-9055-7D3F621B322E}" srcOrd="0" destOrd="0" presId="urn:microsoft.com/office/officeart/2018/5/layout/CenteredIconLabelDescriptionList"/>
    <dgm:cxn modelId="{2F6BDCC6-D512-49E7-A9D0-2AEEE7126552}" type="presOf" srcId="{D840AFB2-623A-4CBA-A324-A4E603E3894F}" destId="{BDCDD12A-E190-4215-A146-DE64AE9F0F44}" srcOrd="0" destOrd="3" presId="urn:microsoft.com/office/officeart/2018/5/layout/CenteredIconLabelDescriptionList"/>
    <dgm:cxn modelId="{C0AEE0C7-1471-4556-83A2-372FB2D9BD37}" srcId="{5FC97AC8-5E67-4D1A-BA06-28D21C2C07F8}" destId="{3063F136-7958-4CCB-A777-A23447ABB358}" srcOrd="0" destOrd="0" parTransId="{EF5A2703-12E0-4BB9-8105-D48D38165F28}" sibTransId="{38A89E6B-3816-495C-B453-88C3EBFD9747}"/>
    <dgm:cxn modelId="{FF6023C8-2A15-46EC-9878-F2184971110A}" srcId="{5D5FCD88-4E0B-4E5D-91FA-88C371CB6876}" destId="{C1B5F634-92E4-4B20-AB7F-1F494A72A063}" srcOrd="2" destOrd="0" parTransId="{F70ADDF4-DDB8-4A58-9AEB-D88A40ACA2A8}" sibTransId="{B7006329-0B9E-4F74-ACBC-77EA767F4B1D}"/>
    <dgm:cxn modelId="{A3A174CB-AAF9-4105-9B3A-DE7646CE2B99}" type="presOf" srcId="{5D5FCD88-4E0B-4E5D-91FA-88C371CB6876}" destId="{50744E5D-5976-4836-8B55-613FC4F3A85B}" srcOrd="0" destOrd="0" presId="urn:microsoft.com/office/officeart/2018/5/layout/CenteredIconLabelDescriptionList"/>
    <dgm:cxn modelId="{B9C6FDDC-15BC-4218-B80C-A31108465DDF}" srcId="{5D5FCD88-4E0B-4E5D-91FA-88C371CB6876}" destId="{D840AFB2-623A-4CBA-A324-A4E603E3894F}" srcOrd="3" destOrd="0" parTransId="{4598EE02-ED9C-4E3D-85F8-3FE2FE4036FA}" sibTransId="{037AB613-E248-44A7-8B41-E40F8739A5C2}"/>
    <dgm:cxn modelId="{AEA6C2EF-EDEA-4676-B009-D8304E16B67D}" type="presOf" srcId="{CB63A659-6986-4A3D-9DB5-747D6803504C}" destId="{BDCDD12A-E190-4215-A146-DE64AE9F0F44}" srcOrd="0" destOrd="1" presId="urn:microsoft.com/office/officeart/2018/5/layout/CenteredIconLabelDescriptionList"/>
    <dgm:cxn modelId="{7D9A62FA-E0B6-40BB-8C52-8D1C04C909DC}" type="presOf" srcId="{201FCBEF-74F8-4C84-91D6-6833A0A05C32}" destId="{BDCDD12A-E190-4215-A146-DE64AE9F0F44}" srcOrd="0" destOrd="0" presId="urn:microsoft.com/office/officeart/2018/5/layout/CenteredIconLabelDescriptionList"/>
    <dgm:cxn modelId="{36242DBF-D1C2-4E01-BABF-211B966D54BD}" type="presParOf" srcId="{8AE5AA67-7BE9-45EA-9CB4-235F8F9E09F9}" destId="{8B5430E1-2CD3-4633-8E1C-1E1898CECB9D}" srcOrd="0" destOrd="0" presId="urn:microsoft.com/office/officeart/2018/5/layout/CenteredIconLabelDescriptionList"/>
    <dgm:cxn modelId="{DE8B4C1D-522E-4DBA-A3A3-11107843B817}" type="presParOf" srcId="{8B5430E1-2CD3-4633-8E1C-1E1898CECB9D}" destId="{58BE3107-6962-4050-A733-876D40590036}" srcOrd="0" destOrd="0" presId="urn:microsoft.com/office/officeart/2018/5/layout/CenteredIconLabelDescriptionList"/>
    <dgm:cxn modelId="{4E6CA95B-7254-4892-8AF1-1E345EF0F026}" type="presParOf" srcId="{8B5430E1-2CD3-4633-8E1C-1E1898CECB9D}" destId="{793B796C-523B-4859-95EC-D6E1F6805746}" srcOrd="1" destOrd="0" presId="urn:microsoft.com/office/officeart/2018/5/layout/CenteredIconLabelDescriptionList"/>
    <dgm:cxn modelId="{A7840C41-539E-4BA4-A452-EDA5E8C19F6E}" type="presParOf" srcId="{8B5430E1-2CD3-4633-8E1C-1E1898CECB9D}" destId="{43FACE49-543D-4B7A-9787-3EBE0CD36594}" srcOrd="2" destOrd="0" presId="urn:microsoft.com/office/officeart/2018/5/layout/CenteredIconLabelDescriptionList"/>
    <dgm:cxn modelId="{69893569-BDEE-4B37-A929-A14607A96C0F}" type="presParOf" srcId="{8B5430E1-2CD3-4633-8E1C-1E1898CECB9D}" destId="{BB4BA638-7914-4AA7-B9BD-9E96C64A7EB7}" srcOrd="3" destOrd="0" presId="urn:microsoft.com/office/officeart/2018/5/layout/CenteredIconLabelDescriptionList"/>
    <dgm:cxn modelId="{D44F17D6-D8EB-47DE-8210-84089ECF938E}" type="presParOf" srcId="{8B5430E1-2CD3-4633-8E1C-1E1898CECB9D}" destId="{13FE6668-272D-4188-9055-7D3F621B322E}" srcOrd="4" destOrd="0" presId="urn:microsoft.com/office/officeart/2018/5/layout/CenteredIconLabelDescriptionList"/>
    <dgm:cxn modelId="{1432C98C-09A4-4C4F-B33B-92E0B3E084AF}" type="presParOf" srcId="{8AE5AA67-7BE9-45EA-9CB4-235F8F9E09F9}" destId="{657C76C1-543A-46B1-B929-45EDC563E59D}" srcOrd="1" destOrd="0" presId="urn:microsoft.com/office/officeart/2018/5/layout/CenteredIconLabelDescriptionList"/>
    <dgm:cxn modelId="{9E76CE75-43CF-41BA-9766-30CB8BD7A5F0}" type="presParOf" srcId="{8AE5AA67-7BE9-45EA-9CB4-235F8F9E09F9}" destId="{2ECFD8DE-18E5-456B-B5BC-9D9DD2574C81}" srcOrd="2" destOrd="0" presId="urn:microsoft.com/office/officeart/2018/5/layout/CenteredIconLabelDescriptionList"/>
    <dgm:cxn modelId="{20D8AA90-C64A-4114-8C68-A6573F8E0AD8}" type="presParOf" srcId="{2ECFD8DE-18E5-456B-B5BC-9D9DD2574C81}" destId="{54C03796-0DFC-498F-A40E-A38EE2516D68}" srcOrd="0" destOrd="0" presId="urn:microsoft.com/office/officeart/2018/5/layout/CenteredIconLabelDescriptionList"/>
    <dgm:cxn modelId="{8ADE7742-1013-485E-90F1-BCB09273619E}" type="presParOf" srcId="{2ECFD8DE-18E5-456B-B5BC-9D9DD2574C81}" destId="{548E0AD7-7472-493A-B648-0E29F297C767}" srcOrd="1" destOrd="0" presId="urn:microsoft.com/office/officeart/2018/5/layout/CenteredIconLabelDescriptionList"/>
    <dgm:cxn modelId="{6E3E4F0E-CF3D-4729-9CB8-FF1C91330A00}" type="presParOf" srcId="{2ECFD8DE-18E5-456B-B5BC-9D9DD2574C81}" destId="{50744E5D-5976-4836-8B55-613FC4F3A85B}" srcOrd="2" destOrd="0" presId="urn:microsoft.com/office/officeart/2018/5/layout/CenteredIconLabelDescriptionList"/>
    <dgm:cxn modelId="{B7894D2A-BF7B-41DC-9427-ECBFE066A8E5}" type="presParOf" srcId="{2ECFD8DE-18E5-456B-B5BC-9D9DD2574C81}" destId="{94DA0080-0BBC-4294-8287-4A084E1CD20F}" srcOrd="3" destOrd="0" presId="urn:microsoft.com/office/officeart/2018/5/layout/CenteredIconLabelDescriptionList"/>
    <dgm:cxn modelId="{C88C037C-9F49-4CAF-AE2B-096D5ED79425}" type="presParOf" srcId="{2ECFD8DE-18E5-456B-B5BC-9D9DD2574C81}" destId="{BDCDD12A-E190-4215-A146-DE64AE9F0F4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4952B7-0771-4A23-936A-F574E76C58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B29ECC-FA60-4DC3-A997-70B51CDFACDF}">
      <dgm:prSet/>
      <dgm:spPr/>
      <dgm:t>
        <a:bodyPr/>
        <a:lstStyle/>
        <a:p>
          <a:pPr>
            <a:defRPr cap="all"/>
          </a:pPr>
          <a:r>
            <a:rPr lang="en-US"/>
            <a:t>Data used will be analyzed </a:t>
          </a:r>
        </a:p>
      </dgm:t>
    </dgm:pt>
    <dgm:pt modelId="{D1607398-9EC0-4499-A1B8-54830089ADE8}" type="parTrans" cxnId="{67139C25-A4EE-41AF-9220-5A7153043E97}">
      <dgm:prSet/>
      <dgm:spPr/>
      <dgm:t>
        <a:bodyPr/>
        <a:lstStyle/>
        <a:p>
          <a:endParaRPr lang="en-US"/>
        </a:p>
      </dgm:t>
    </dgm:pt>
    <dgm:pt modelId="{80335169-AE45-4A03-9215-448A46A0EFB9}" type="sibTrans" cxnId="{67139C25-A4EE-41AF-9220-5A7153043E97}">
      <dgm:prSet/>
      <dgm:spPr/>
      <dgm:t>
        <a:bodyPr/>
        <a:lstStyle/>
        <a:p>
          <a:endParaRPr lang="en-US"/>
        </a:p>
      </dgm:t>
    </dgm:pt>
    <dgm:pt modelId="{E966BB2E-1446-4D5E-8A86-2BF4C8F5D856}">
      <dgm:prSet/>
      <dgm:spPr/>
      <dgm:t>
        <a:bodyPr/>
        <a:lstStyle/>
        <a:p>
          <a:pPr>
            <a:defRPr cap="all"/>
          </a:pPr>
          <a:r>
            <a:rPr lang="en-US"/>
            <a:t>Data preparation and cleaning for any missing values</a:t>
          </a:r>
        </a:p>
      </dgm:t>
    </dgm:pt>
    <dgm:pt modelId="{4815133D-B427-44FE-BCDD-9B37D0E4EFBB}" type="parTrans" cxnId="{79C2FED6-5C56-4D6C-87FB-A5F9682EC43E}">
      <dgm:prSet/>
      <dgm:spPr/>
      <dgm:t>
        <a:bodyPr/>
        <a:lstStyle/>
        <a:p>
          <a:endParaRPr lang="en-US"/>
        </a:p>
      </dgm:t>
    </dgm:pt>
    <dgm:pt modelId="{853E25FE-3A79-48C4-9D34-AA57761639ED}" type="sibTrans" cxnId="{79C2FED6-5C56-4D6C-87FB-A5F9682EC43E}">
      <dgm:prSet/>
      <dgm:spPr/>
      <dgm:t>
        <a:bodyPr/>
        <a:lstStyle/>
        <a:p>
          <a:endParaRPr lang="en-US"/>
        </a:p>
      </dgm:t>
    </dgm:pt>
    <dgm:pt modelId="{EE16B993-EBEC-49AB-95A8-7EA5D8F3E634}">
      <dgm:prSet/>
      <dgm:spPr/>
      <dgm:t>
        <a:bodyPr/>
        <a:lstStyle/>
        <a:p>
          <a:pPr>
            <a:defRPr cap="all"/>
          </a:pPr>
          <a:r>
            <a:rPr lang="en-US"/>
            <a:t>Perform Exploratory Data Analysis</a:t>
          </a:r>
        </a:p>
      </dgm:t>
    </dgm:pt>
    <dgm:pt modelId="{4FAA4739-1BDA-4166-BC46-D32D1BB04E01}" type="parTrans" cxnId="{9F8C2B79-CFF0-40A2-A7DE-39EE957DBAE5}">
      <dgm:prSet/>
      <dgm:spPr/>
      <dgm:t>
        <a:bodyPr/>
        <a:lstStyle/>
        <a:p>
          <a:endParaRPr lang="en-US"/>
        </a:p>
      </dgm:t>
    </dgm:pt>
    <dgm:pt modelId="{C23EFC61-9864-4F45-845F-39A1767FE304}" type="sibTrans" cxnId="{9F8C2B79-CFF0-40A2-A7DE-39EE957DBAE5}">
      <dgm:prSet/>
      <dgm:spPr/>
      <dgm:t>
        <a:bodyPr/>
        <a:lstStyle/>
        <a:p>
          <a:endParaRPr lang="en-US"/>
        </a:p>
      </dgm:t>
    </dgm:pt>
    <dgm:pt modelId="{1E7C4A41-CCA4-430F-8C1E-72D1E40915CA}">
      <dgm:prSet/>
      <dgm:spPr/>
      <dgm:t>
        <a:bodyPr/>
        <a:lstStyle/>
        <a:p>
          <a:pPr>
            <a:defRPr cap="all"/>
          </a:pPr>
          <a:r>
            <a:rPr lang="en-US"/>
            <a:t>Train and test models</a:t>
          </a:r>
        </a:p>
      </dgm:t>
    </dgm:pt>
    <dgm:pt modelId="{0C20719E-623C-4A9E-96A2-E3E5F5996E27}" type="parTrans" cxnId="{F460914F-2A15-4ECA-93CD-570DFD919E4B}">
      <dgm:prSet/>
      <dgm:spPr/>
      <dgm:t>
        <a:bodyPr/>
        <a:lstStyle/>
        <a:p>
          <a:endParaRPr lang="en-US"/>
        </a:p>
      </dgm:t>
    </dgm:pt>
    <dgm:pt modelId="{88CDA001-46B1-4A1F-838E-87E02E9A0CF1}" type="sibTrans" cxnId="{F460914F-2A15-4ECA-93CD-570DFD919E4B}">
      <dgm:prSet/>
      <dgm:spPr/>
      <dgm:t>
        <a:bodyPr/>
        <a:lstStyle/>
        <a:p>
          <a:endParaRPr lang="en-US"/>
        </a:p>
      </dgm:t>
    </dgm:pt>
    <dgm:pt modelId="{23868DFC-C2E6-478A-AFC4-649C2C217115}">
      <dgm:prSet/>
      <dgm:spPr/>
      <dgm:t>
        <a:bodyPr/>
        <a:lstStyle/>
        <a:p>
          <a:pPr>
            <a:defRPr cap="all"/>
          </a:pPr>
          <a:r>
            <a:rPr lang="en-US"/>
            <a:t>Model tuning</a:t>
          </a:r>
        </a:p>
      </dgm:t>
    </dgm:pt>
    <dgm:pt modelId="{8A16D39C-710B-45C6-9040-B2BBAF2C8312}" type="parTrans" cxnId="{FA05DB28-09E1-44D2-88D7-C42943295670}">
      <dgm:prSet/>
      <dgm:spPr/>
      <dgm:t>
        <a:bodyPr/>
        <a:lstStyle/>
        <a:p>
          <a:endParaRPr lang="en-US"/>
        </a:p>
      </dgm:t>
    </dgm:pt>
    <dgm:pt modelId="{50E61BD6-454C-4D9C-B748-17FE9C7088FB}" type="sibTrans" cxnId="{FA05DB28-09E1-44D2-88D7-C42943295670}">
      <dgm:prSet/>
      <dgm:spPr/>
      <dgm:t>
        <a:bodyPr/>
        <a:lstStyle/>
        <a:p>
          <a:endParaRPr lang="en-US"/>
        </a:p>
      </dgm:t>
    </dgm:pt>
    <dgm:pt modelId="{A2B45F2C-0DFC-4E75-9D2C-1DE4ADC2CD99}" type="pres">
      <dgm:prSet presAssocID="{7F4952B7-0771-4A23-936A-F574E76C5828}" presName="root" presStyleCnt="0">
        <dgm:presLayoutVars>
          <dgm:dir/>
          <dgm:resizeHandles val="exact"/>
        </dgm:presLayoutVars>
      </dgm:prSet>
      <dgm:spPr/>
    </dgm:pt>
    <dgm:pt modelId="{314DEA65-A103-43E1-8BAA-FEBAC1239261}" type="pres">
      <dgm:prSet presAssocID="{0CB29ECC-FA60-4DC3-A997-70B51CDFACDF}" presName="compNode" presStyleCnt="0"/>
      <dgm:spPr/>
    </dgm:pt>
    <dgm:pt modelId="{9958A05C-0935-4DDD-821D-B4A473F2545C}" type="pres">
      <dgm:prSet presAssocID="{0CB29ECC-FA60-4DC3-A997-70B51CDFACDF}" presName="iconBgRect" presStyleLbl="bgShp" presStyleIdx="0" presStyleCnt="5"/>
      <dgm:spPr/>
    </dgm:pt>
    <dgm:pt modelId="{67A5C518-2DFF-4289-A9FD-BDE5A733CE9C}" type="pres">
      <dgm:prSet presAssocID="{0CB29ECC-FA60-4DC3-A997-70B51CDFAC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A069549-D86B-4949-8826-0CDE33A17A4E}" type="pres">
      <dgm:prSet presAssocID="{0CB29ECC-FA60-4DC3-A997-70B51CDFACDF}" presName="spaceRect" presStyleCnt="0"/>
      <dgm:spPr/>
    </dgm:pt>
    <dgm:pt modelId="{A67EA91C-7FC8-4A20-B1E0-5751567CA690}" type="pres">
      <dgm:prSet presAssocID="{0CB29ECC-FA60-4DC3-A997-70B51CDFACDF}" presName="textRect" presStyleLbl="revTx" presStyleIdx="0" presStyleCnt="5">
        <dgm:presLayoutVars>
          <dgm:chMax val="1"/>
          <dgm:chPref val="1"/>
        </dgm:presLayoutVars>
      </dgm:prSet>
      <dgm:spPr/>
    </dgm:pt>
    <dgm:pt modelId="{6AD0E5DB-E0FE-41CB-BB35-D75BB53418E0}" type="pres">
      <dgm:prSet presAssocID="{80335169-AE45-4A03-9215-448A46A0EFB9}" presName="sibTrans" presStyleCnt="0"/>
      <dgm:spPr/>
    </dgm:pt>
    <dgm:pt modelId="{43482505-A5BD-4796-A3A8-F29F602369C8}" type="pres">
      <dgm:prSet presAssocID="{E966BB2E-1446-4D5E-8A86-2BF4C8F5D856}" presName="compNode" presStyleCnt="0"/>
      <dgm:spPr/>
    </dgm:pt>
    <dgm:pt modelId="{0DFA89CB-42CD-4E70-BF26-1AC471B60B47}" type="pres">
      <dgm:prSet presAssocID="{E966BB2E-1446-4D5E-8A86-2BF4C8F5D856}" presName="iconBgRect" presStyleLbl="bgShp" presStyleIdx="1" presStyleCnt="5"/>
      <dgm:spPr/>
    </dgm:pt>
    <dgm:pt modelId="{4D0721D2-A49D-444D-8BE9-AA3B0D7017FC}" type="pres">
      <dgm:prSet presAssocID="{E966BB2E-1446-4D5E-8A86-2BF4C8F5D8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720AB1B-CEE2-4329-93CE-AFA08DB054ED}" type="pres">
      <dgm:prSet presAssocID="{E966BB2E-1446-4D5E-8A86-2BF4C8F5D856}" presName="spaceRect" presStyleCnt="0"/>
      <dgm:spPr/>
    </dgm:pt>
    <dgm:pt modelId="{43508C9F-C881-4855-AA99-4B72453FBF24}" type="pres">
      <dgm:prSet presAssocID="{E966BB2E-1446-4D5E-8A86-2BF4C8F5D856}" presName="textRect" presStyleLbl="revTx" presStyleIdx="1" presStyleCnt="5">
        <dgm:presLayoutVars>
          <dgm:chMax val="1"/>
          <dgm:chPref val="1"/>
        </dgm:presLayoutVars>
      </dgm:prSet>
      <dgm:spPr/>
    </dgm:pt>
    <dgm:pt modelId="{49FF863F-87A2-4802-AB8C-298BEDBD624D}" type="pres">
      <dgm:prSet presAssocID="{853E25FE-3A79-48C4-9D34-AA57761639ED}" presName="sibTrans" presStyleCnt="0"/>
      <dgm:spPr/>
    </dgm:pt>
    <dgm:pt modelId="{555E44C7-59AA-44A9-B196-23C371B80829}" type="pres">
      <dgm:prSet presAssocID="{EE16B993-EBEC-49AB-95A8-7EA5D8F3E634}" presName="compNode" presStyleCnt="0"/>
      <dgm:spPr/>
    </dgm:pt>
    <dgm:pt modelId="{4444FCAC-C1EA-4BB7-A3AD-85204DC225C6}" type="pres">
      <dgm:prSet presAssocID="{EE16B993-EBEC-49AB-95A8-7EA5D8F3E634}" presName="iconBgRect" presStyleLbl="bgShp" presStyleIdx="2" presStyleCnt="5"/>
      <dgm:spPr/>
    </dgm:pt>
    <dgm:pt modelId="{D6C9784E-DB78-4626-AC1B-50458C41CB2A}" type="pres">
      <dgm:prSet presAssocID="{EE16B993-EBEC-49AB-95A8-7EA5D8F3E6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CAA7C61-9E7C-438D-8BF9-1D9F51AFC83E}" type="pres">
      <dgm:prSet presAssocID="{EE16B993-EBEC-49AB-95A8-7EA5D8F3E634}" presName="spaceRect" presStyleCnt="0"/>
      <dgm:spPr/>
    </dgm:pt>
    <dgm:pt modelId="{25B9EF8A-B117-4B6B-A517-B313562EBDE2}" type="pres">
      <dgm:prSet presAssocID="{EE16B993-EBEC-49AB-95A8-7EA5D8F3E634}" presName="textRect" presStyleLbl="revTx" presStyleIdx="2" presStyleCnt="5">
        <dgm:presLayoutVars>
          <dgm:chMax val="1"/>
          <dgm:chPref val="1"/>
        </dgm:presLayoutVars>
      </dgm:prSet>
      <dgm:spPr/>
    </dgm:pt>
    <dgm:pt modelId="{6D5E0268-DDD4-4833-B5EF-15A4792EEB26}" type="pres">
      <dgm:prSet presAssocID="{C23EFC61-9864-4F45-845F-39A1767FE304}" presName="sibTrans" presStyleCnt="0"/>
      <dgm:spPr/>
    </dgm:pt>
    <dgm:pt modelId="{20FA87E3-95E9-416D-A2F5-EF16D7F6A5D3}" type="pres">
      <dgm:prSet presAssocID="{1E7C4A41-CCA4-430F-8C1E-72D1E40915CA}" presName="compNode" presStyleCnt="0"/>
      <dgm:spPr/>
    </dgm:pt>
    <dgm:pt modelId="{687C561C-1B8C-497C-A7C0-EBE6BA833DF8}" type="pres">
      <dgm:prSet presAssocID="{1E7C4A41-CCA4-430F-8C1E-72D1E40915CA}" presName="iconBgRect" presStyleLbl="bgShp" presStyleIdx="3" presStyleCnt="5"/>
      <dgm:spPr/>
    </dgm:pt>
    <dgm:pt modelId="{60705959-5850-4F0F-ABFF-071668A782D3}" type="pres">
      <dgm:prSet presAssocID="{1E7C4A41-CCA4-430F-8C1E-72D1E40915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DAA58B-621A-498B-AC9F-1EE06233F421}" type="pres">
      <dgm:prSet presAssocID="{1E7C4A41-CCA4-430F-8C1E-72D1E40915CA}" presName="spaceRect" presStyleCnt="0"/>
      <dgm:spPr/>
    </dgm:pt>
    <dgm:pt modelId="{77F57E38-58E0-4E42-9415-71B6091ADBF6}" type="pres">
      <dgm:prSet presAssocID="{1E7C4A41-CCA4-430F-8C1E-72D1E40915CA}" presName="textRect" presStyleLbl="revTx" presStyleIdx="3" presStyleCnt="5">
        <dgm:presLayoutVars>
          <dgm:chMax val="1"/>
          <dgm:chPref val="1"/>
        </dgm:presLayoutVars>
      </dgm:prSet>
      <dgm:spPr/>
    </dgm:pt>
    <dgm:pt modelId="{7A8DAEAB-0FCE-4B9E-B774-6FDC5660C2C1}" type="pres">
      <dgm:prSet presAssocID="{88CDA001-46B1-4A1F-838E-87E02E9A0CF1}" presName="sibTrans" presStyleCnt="0"/>
      <dgm:spPr/>
    </dgm:pt>
    <dgm:pt modelId="{E9888C55-56DD-444A-A82E-144481BE091A}" type="pres">
      <dgm:prSet presAssocID="{23868DFC-C2E6-478A-AFC4-649C2C217115}" presName="compNode" presStyleCnt="0"/>
      <dgm:spPr/>
    </dgm:pt>
    <dgm:pt modelId="{88BF1FDD-3178-40B0-B8A1-D659009B1A56}" type="pres">
      <dgm:prSet presAssocID="{23868DFC-C2E6-478A-AFC4-649C2C217115}" presName="iconBgRect" presStyleLbl="bgShp" presStyleIdx="4" presStyleCnt="5"/>
      <dgm:spPr/>
    </dgm:pt>
    <dgm:pt modelId="{CC7EA042-AE8B-4A63-ABA6-8900F15D5779}" type="pres">
      <dgm:prSet presAssocID="{23868DFC-C2E6-478A-AFC4-649C2C2171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556CD89-D222-4F3B-BCB6-E69CC771C1E7}" type="pres">
      <dgm:prSet presAssocID="{23868DFC-C2E6-478A-AFC4-649C2C217115}" presName="spaceRect" presStyleCnt="0"/>
      <dgm:spPr/>
    </dgm:pt>
    <dgm:pt modelId="{CFE4E011-D13E-426B-924B-1031E51C0A33}" type="pres">
      <dgm:prSet presAssocID="{23868DFC-C2E6-478A-AFC4-649C2C21711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AC40406-3938-42D1-918B-F7F5F774387C}" type="presOf" srcId="{23868DFC-C2E6-478A-AFC4-649C2C217115}" destId="{CFE4E011-D13E-426B-924B-1031E51C0A33}" srcOrd="0" destOrd="0" presId="urn:microsoft.com/office/officeart/2018/5/layout/IconCircleLabelList"/>
    <dgm:cxn modelId="{67139C25-A4EE-41AF-9220-5A7153043E97}" srcId="{7F4952B7-0771-4A23-936A-F574E76C5828}" destId="{0CB29ECC-FA60-4DC3-A997-70B51CDFACDF}" srcOrd="0" destOrd="0" parTransId="{D1607398-9EC0-4499-A1B8-54830089ADE8}" sibTransId="{80335169-AE45-4A03-9215-448A46A0EFB9}"/>
    <dgm:cxn modelId="{FA05DB28-09E1-44D2-88D7-C42943295670}" srcId="{7F4952B7-0771-4A23-936A-F574E76C5828}" destId="{23868DFC-C2E6-478A-AFC4-649C2C217115}" srcOrd="4" destOrd="0" parTransId="{8A16D39C-710B-45C6-9040-B2BBAF2C8312}" sibTransId="{50E61BD6-454C-4D9C-B748-17FE9C7088FB}"/>
    <dgm:cxn modelId="{52B46029-EE53-424A-8DF1-0726AE0F41B3}" type="presOf" srcId="{7F4952B7-0771-4A23-936A-F574E76C5828}" destId="{A2B45F2C-0DFC-4E75-9D2C-1DE4ADC2CD99}" srcOrd="0" destOrd="0" presId="urn:microsoft.com/office/officeart/2018/5/layout/IconCircleLabelList"/>
    <dgm:cxn modelId="{5D733E60-E962-495B-9115-E51C7C1B7A04}" type="presOf" srcId="{0CB29ECC-FA60-4DC3-A997-70B51CDFACDF}" destId="{A67EA91C-7FC8-4A20-B1E0-5751567CA690}" srcOrd="0" destOrd="0" presId="urn:microsoft.com/office/officeart/2018/5/layout/IconCircleLabelList"/>
    <dgm:cxn modelId="{F460914F-2A15-4ECA-93CD-570DFD919E4B}" srcId="{7F4952B7-0771-4A23-936A-F574E76C5828}" destId="{1E7C4A41-CCA4-430F-8C1E-72D1E40915CA}" srcOrd="3" destOrd="0" parTransId="{0C20719E-623C-4A9E-96A2-E3E5F5996E27}" sibTransId="{88CDA001-46B1-4A1F-838E-87E02E9A0CF1}"/>
    <dgm:cxn modelId="{4DAF0950-E59F-4D4C-B6FE-4DADCD0DC2E3}" type="presOf" srcId="{EE16B993-EBEC-49AB-95A8-7EA5D8F3E634}" destId="{25B9EF8A-B117-4B6B-A517-B313562EBDE2}" srcOrd="0" destOrd="0" presId="urn:microsoft.com/office/officeart/2018/5/layout/IconCircleLabelList"/>
    <dgm:cxn modelId="{412F9251-EB6F-4645-960C-0BCFA7037FD8}" type="presOf" srcId="{1E7C4A41-CCA4-430F-8C1E-72D1E40915CA}" destId="{77F57E38-58E0-4E42-9415-71B6091ADBF6}" srcOrd="0" destOrd="0" presId="urn:microsoft.com/office/officeart/2018/5/layout/IconCircleLabelList"/>
    <dgm:cxn modelId="{9F8C2B79-CFF0-40A2-A7DE-39EE957DBAE5}" srcId="{7F4952B7-0771-4A23-936A-F574E76C5828}" destId="{EE16B993-EBEC-49AB-95A8-7EA5D8F3E634}" srcOrd="2" destOrd="0" parTransId="{4FAA4739-1BDA-4166-BC46-D32D1BB04E01}" sibTransId="{C23EFC61-9864-4F45-845F-39A1767FE304}"/>
    <dgm:cxn modelId="{456DEA59-DFB5-4115-BD44-1A09D1897A84}" type="presOf" srcId="{E966BB2E-1446-4D5E-8A86-2BF4C8F5D856}" destId="{43508C9F-C881-4855-AA99-4B72453FBF24}" srcOrd="0" destOrd="0" presId="urn:microsoft.com/office/officeart/2018/5/layout/IconCircleLabelList"/>
    <dgm:cxn modelId="{79C2FED6-5C56-4D6C-87FB-A5F9682EC43E}" srcId="{7F4952B7-0771-4A23-936A-F574E76C5828}" destId="{E966BB2E-1446-4D5E-8A86-2BF4C8F5D856}" srcOrd="1" destOrd="0" parTransId="{4815133D-B427-44FE-BCDD-9B37D0E4EFBB}" sibTransId="{853E25FE-3A79-48C4-9D34-AA57761639ED}"/>
    <dgm:cxn modelId="{C09D352C-A73B-4E60-BC92-F222417E0008}" type="presParOf" srcId="{A2B45F2C-0DFC-4E75-9D2C-1DE4ADC2CD99}" destId="{314DEA65-A103-43E1-8BAA-FEBAC1239261}" srcOrd="0" destOrd="0" presId="urn:microsoft.com/office/officeart/2018/5/layout/IconCircleLabelList"/>
    <dgm:cxn modelId="{A7652A0E-CB36-4E0C-88C2-C0E27B800F61}" type="presParOf" srcId="{314DEA65-A103-43E1-8BAA-FEBAC1239261}" destId="{9958A05C-0935-4DDD-821D-B4A473F2545C}" srcOrd="0" destOrd="0" presId="urn:microsoft.com/office/officeart/2018/5/layout/IconCircleLabelList"/>
    <dgm:cxn modelId="{8BD0E27E-4BCA-4F89-B722-0B18BABCB969}" type="presParOf" srcId="{314DEA65-A103-43E1-8BAA-FEBAC1239261}" destId="{67A5C518-2DFF-4289-A9FD-BDE5A733CE9C}" srcOrd="1" destOrd="0" presId="urn:microsoft.com/office/officeart/2018/5/layout/IconCircleLabelList"/>
    <dgm:cxn modelId="{14A8C87F-2F93-43E3-AA55-076FE0640C41}" type="presParOf" srcId="{314DEA65-A103-43E1-8BAA-FEBAC1239261}" destId="{BA069549-D86B-4949-8826-0CDE33A17A4E}" srcOrd="2" destOrd="0" presId="urn:microsoft.com/office/officeart/2018/5/layout/IconCircleLabelList"/>
    <dgm:cxn modelId="{C39AE505-35A7-4D8D-90C1-4EE9BB026581}" type="presParOf" srcId="{314DEA65-A103-43E1-8BAA-FEBAC1239261}" destId="{A67EA91C-7FC8-4A20-B1E0-5751567CA690}" srcOrd="3" destOrd="0" presId="urn:microsoft.com/office/officeart/2018/5/layout/IconCircleLabelList"/>
    <dgm:cxn modelId="{EE0EC6AD-D972-4F4C-AC88-B85518E1C5C0}" type="presParOf" srcId="{A2B45F2C-0DFC-4E75-9D2C-1DE4ADC2CD99}" destId="{6AD0E5DB-E0FE-41CB-BB35-D75BB53418E0}" srcOrd="1" destOrd="0" presId="urn:microsoft.com/office/officeart/2018/5/layout/IconCircleLabelList"/>
    <dgm:cxn modelId="{DD96C6DA-6AD3-4126-A677-30E0C93A9867}" type="presParOf" srcId="{A2B45F2C-0DFC-4E75-9D2C-1DE4ADC2CD99}" destId="{43482505-A5BD-4796-A3A8-F29F602369C8}" srcOrd="2" destOrd="0" presId="urn:microsoft.com/office/officeart/2018/5/layout/IconCircleLabelList"/>
    <dgm:cxn modelId="{CF31A9D3-4887-4C12-B350-3D04B65DC5AE}" type="presParOf" srcId="{43482505-A5BD-4796-A3A8-F29F602369C8}" destId="{0DFA89CB-42CD-4E70-BF26-1AC471B60B47}" srcOrd="0" destOrd="0" presId="urn:microsoft.com/office/officeart/2018/5/layout/IconCircleLabelList"/>
    <dgm:cxn modelId="{0E9F2BEE-C306-4A4F-8106-66C9265C626A}" type="presParOf" srcId="{43482505-A5BD-4796-A3A8-F29F602369C8}" destId="{4D0721D2-A49D-444D-8BE9-AA3B0D7017FC}" srcOrd="1" destOrd="0" presId="urn:microsoft.com/office/officeart/2018/5/layout/IconCircleLabelList"/>
    <dgm:cxn modelId="{A5ACEB60-30F1-4C83-AD79-5E2204FC2BD1}" type="presParOf" srcId="{43482505-A5BD-4796-A3A8-F29F602369C8}" destId="{9720AB1B-CEE2-4329-93CE-AFA08DB054ED}" srcOrd="2" destOrd="0" presId="urn:microsoft.com/office/officeart/2018/5/layout/IconCircleLabelList"/>
    <dgm:cxn modelId="{E39412EE-AD7D-4ACA-B777-96B995BDEDFC}" type="presParOf" srcId="{43482505-A5BD-4796-A3A8-F29F602369C8}" destId="{43508C9F-C881-4855-AA99-4B72453FBF24}" srcOrd="3" destOrd="0" presId="urn:microsoft.com/office/officeart/2018/5/layout/IconCircleLabelList"/>
    <dgm:cxn modelId="{72223EFF-8FBF-43D8-85CC-9899D470C1CE}" type="presParOf" srcId="{A2B45F2C-0DFC-4E75-9D2C-1DE4ADC2CD99}" destId="{49FF863F-87A2-4802-AB8C-298BEDBD624D}" srcOrd="3" destOrd="0" presId="urn:microsoft.com/office/officeart/2018/5/layout/IconCircleLabelList"/>
    <dgm:cxn modelId="{7A77DE9E-D1B0-4FB6-A516-463646686D95}" type="presParOf" srcId="{A2B45F2C-0DFC-4E75-9D2C-1DE4ADC2CD99}" destId="{555E44C7-59AA-44A9-B196-23C371B80829}" srcOrd="4" destOrd="0" presId="urn:microsoft.com/office/officeart/2018/5/layout/IconCircleLabelList"/>
    <dgm:cxn modelId="{18A47F55-A5D8-4772-8A95-A2D37AE8D639}" type="presParOf" srcId="{555E44C7-59AA-44A9-B196-23C371B80829}" destId="{4444FCAC-C1EA-4BB7-A3AD-85204DC225C6}" srcOrd="0" destOrd="0" presId="urn:microsoft.com/office/officeart/2018/5/layout/IconCircleLabelList"/>
    <dgm:cxn modelId="{E48DB7A2-A966-4012-AAA6-2BD72E5A620C}" type="presParOf" srcId="{555E44C7-59AA-44A9-B196-23C371B80829}" destId="{D6C9784E-DB78-4626-AC1B-50458C41CB2A}" srcOrd="1" destOrd="0" presId="urn:microsoft.com/office/officeart/2018/5/layout/IconCircleLabelList"/>
    <dgm:cxn modelId="{8C16A62B-13A8-4A25-9960-A2A63EEF35D1}" type="presParOf" srcId="{555E44C7-59AA-44A9-B196-23C371B80829}" destId="{8CAA7C61-9E7C-438D-8BF9-1D9F51AFC83E}" srcOrd="2" destOrd="0" presId="urn:microsoft.com/office/officeart/2018/5/layout/IconCircleLabelList"/>
    <dgm:cxn modelId="{620B35E4-A0FC-4B7A-A64B-746A8ADDE40F}" type="presParOf" srcId="{555E44C7-59AA-44A9-B196-23C371B80829}" destId="{25B9EF8A-B117-4B6B-A517-B313562EBDE2}" srcOrd="3" destOrd="0" presId="urn:microsoft.com/office/officeart/2018/5/layout/IconCircleLabelList"/>
    <dgm:cxn modelId="{0EE7B400-AEC0-4E7C-8416-BB3E0B765AAF}" type="presParOf" srcId="{A2B45F2C-0DFC-4E75-9D2C-1DE4ADC2CD99}" destId="{6D5E0268-DDD4-4833-B5EF-15A4792EEB26}" srcOrd="5" destOrd="0" presId="urn:microsoft.com/office/officeart/2018/5/layout/IconCircleLabelList"/>
    <dgm:cxn modelId="{66609D4E-B64C-469B-AD50-CBC6377D5F6B}" type="presParOf" srcId="{A2B45F2C-0DFC-4E75-9D2C-1DE4ADC2CD99}" destId="{20FA87E3-95E9-416D-A2F5-EF16D7F6A5D3}" srcOrd="6" destOrd="0" presId="urn:microsoft.com/office/officeart/2018/5/layout/IconCircleLabelList"/>
    <dgm:cxn modelId="{C1C20AA4-61D5-49D0-B004-B4F214DD3D50}" type="presParOf" srcId="{20FA87E3-95E9-416D-A2F5-EF16D7F6A5D3}" destId="{687C561C-1B8C-497C-A7C0-EBE6BA833DF8}" srcOrd="0" destOrd="0" presId="urn:microsoft.com/office/officeart/2018/5/layout/IconCircleLabelList"/>
    <dgm:cxn modelId="{506A098A-455A-4C90-B2A5-78DEB229DC69}" type="presParOf" srcId="{20FA87E3-95E9-416D-A2F5-EF16D7F6A5D3}" destId="{60705959-5850-4F0F-ABFF-071668A782D3}" srcOrd="1" destOrd="0" presId="urn:microsoft.com/office/officeart/2018/5/layout/IconCircleLabelList"/>
    <dgm:cxn modelId="{F948784A-F894-4C61-8D67-4CBA71FE210E}" type="presParOf" srcId="{20FA87E3-95E9-416D-A2F5-EF16D7F6A5D3}" destId="{BDDAA58B-621A-498B-AC9F-1EE06233F421}" srcOrd="2" destOrd="0" presId="urn:microsoft.com/office/officeart/2018/5/layout/IconCircleLabelList"/>
    <dgm:cxn modelId="{B9F791AA-A1E7-4851-A830-D508A7529C52}" type="presParOf" srcId="{20FA87E3-95E9-416D-A2F5-EF16D7F6A5D3}" destId="{77F57E38-58E0-4E42-9415-71B6091ADBF6}" srcOrd="3" destOrd="0" presId="urn:microsoft.com/office/officeart/2018/5/layout/IconCircleLabelList"/>
    <dgm:cxn modelId="{01DA346C-82FC-4053-8BE8-F55D8D13059F}" type="presParOf" srcId="{A2B45F2C-0DFC-4E75-9D2C-1DE4ADC2CD99}" destId="{7A8DAEAB-0FCE-4B9E-B774-6FDC5660C2C1}" srcOrd="7" destOrd="0" presId="urn:microsoft.com/office/officeart/2018/5/layout/IconCircleLabelList"/>
    <dgm:cxn modelId="{D5C621DE-C2F2-40EB-8B3E-103376FF7EB1}" type="presParOf" srcId="{A2B45F2C-0DFC-4E75-9D2C-1DE4ADC2CD99}" destId="{E9888C55-56DD-444A-A82E-144481BE091A}" srcOrd="8" destOrd="0" presId="urn:microsoft.com/office/officeart/2018/5/layout/IconCircleLabelList"/>
    <dgm:cxn modelId="{C8152028-95F7-4A52-9AB5-7523266E73EF}" type="presParOf" srcId="{E9888C55-56DD-444A-A82E-144481BE091A}" destId="{88BF1FDD-3178-40B0-B8A1-D659009B1A56}" srcOrd="0" destOrd="0" presId="urn:microsoft.com/office/officeart/2018/5/layout/IconCircleLabelList"/>
    <dgm:cxn modelId="{F2D26037-9934-427C-8BED-F186F1A10168}" type="presParOf" srcId="{E9888C55-56DD-444A-A82E-144481BE091A}" destId="{CC7EA042-AE8B-4A63-ABA6-8900F15D5779}" srcOrd="1" destOrd="0" presId="urn:microsoft.com/office/officeart/2018/5/layout/IconCircleLabelList"/>
    <dgm:cxn modelId="{46FA2976-8745-41FC-BFA0-C0152237E6A9}" type="presParOf" srcId="{E9888C55-56DD-444A-A82E-144481BE091A}" destId="{8556CD89-D222-4F3B-BCB6-E69CC771C1E7}" srcOrd="2" destOrd="0" presId="urn:microsoft.com/office/officeart/2018/5/layout/IconCircleLabelList"/>
    <dgm:cxn modelId="{DC2756FF-1007-4995-A040-6297964EC958}" type="presParOf" srcId="{E9888C55-56DD-444A-A82E-144481BE091A}" destId="{CFE4E011-D13E-426B-924B-1031E51C0A3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6407BB-2B29-4A9B-9F08-0C744E2FA54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65759B-52AA-4B0E-9FE8-1987C3FFECEE}">
      <dgm:prSet/>
      <dgm:spPr/>
      <dgm:t>
        <a:bodyPr/>
        <a:lstStyle/>
        <a:p>
          <a:r>
            <a:rPr lang="en-US"/>
            <a:t>Load</a:t>
          </a:r>
        </a:p>
      </dgm:t>
    </dgm:pt>
    <dgm:pt modelId="{F47A17C2-B593-4085-93B0-1185BFF1494D}" type="parTrans" cxnId="{19E02697-23FE-47A4-9186-41A1975BC14D}">
      <dgm:prSet/>
      <dgm:spPr/>
      <dgm:t>
        <a:bodyPr/>
        <a:lstStyle/>
        <a:p>
          <a:endParaRPr lang="en-US"/>
        </a:p>
      </dgm:t>
    </dgm:pt>
    <dgm:pt modelId="{DAE00ADC-D071-4EBD-8121-EFBF32A589C8}" type="sibTrans" cxnId="{19E02697-23FE-47A4-9186-41A1975BC14D}">
      <dgm:prSet/>
      <dgm:spPr/>
      <dgm:t>
        <a:bodyPr/>
        <a:lstStyle/>
        <a:p>
          <a:endParaRPr lang="en-US"/>
        </a:p>
      </dgm:t>
    </dgm:pt>
    <dgm:pt modelId="{696DCA85-5CEF-4BDD-84C9-680462798790}">
      <dgm:prSet/>
      <dgm:spPr/>
      <dgm:t>
        <a:bodyPr/>
        <a:lstStyle/>
        <a:p>
          <a:r>
            <a:rPr lang="en-US"/>
            <a:t>Load the dataset.</a:t>
          </a:r>
        </a:p>
      </dgm:t>
    </dgm:pt>
    <dgm:pt modelId="{3DD36BE6-A567-4A62-834E-DFB2D98CFDFD}" type="parTrans" cxnId="{89EAFA4D-DD5B-4C22-B789-2CC050FF69EB}">
      <dgm:prSet/>
      <dgm:spPr/>
      <dgm:t>
        <a:bodyPr/>
        <a:lstStyle/>
        <a:p>
          <a:endParaRPr lang="en-US"/>
        </a:p>
      </dgm:t>
    </dgm:pt>
    <dgm:pt modelId="{C63CB076-3B6C-4B88-8591-D6756CDBA1A6}" type="sibTrans" cxnId="{89EAFA4D-DD5B-4C22-B789-2CC050FF69EB}">
      <dgm:prSet/>
      <dgm:spPr/>
      <dgm:t>
        <a:bodyPr/>
        <a:lstStyle/>
        <a:p>
          <a:endParaRPr lang="en-US"/>
        </a:p>
      </dgm:t>
    </dgm:pt>
    <dgm:pt modelId="{DB94E553-7D1F-410A-99A6-DFB2334529CD}">
      <dgm:prSet/>
      <dgm:spPr/>
      <dgm:t>
        <a:bodyPr/>
        <a:lstStyle/>
        <a:p>
          <a:r>
            <a:rPr lang="en-US"/>
            <a:t>Update</a:t>
          </a:r>
        </a:p>
      </dgm:t>
    </dgm:pt>
    <dgm:pt modelId="{2D529CF3-1BE0-4627-A84E-34ED6BCFBDC7}" type="parTrans" cxnId="{C53EE647-B007-4801-9CDD-69185E73C531}">
      <dgm:prSet/>
      <dgm:spPr/>
      <dgm:t>
        <a:bodyPr/>
        <a:lstStyle/>
        <a:p>
          <a:endParaRPr lang="en-US"/>
        </a:p>
      </dgm:t>
    </dgm:pt>
    <dgm:pt modelId="{991A7C02-A616-4CA5-8A8C-E7F063F61495}" type="sibTrans" cxnId="{C53EE647-B007-4801-9CDD-69185E73C531}">
      <dgm:prSet/>
      <dgm:spPr/>
      <dgm:t>
        <a:bodyPr/>
        <a:lstStyle/>
        <a:p>
          <a:endParaRPr lang="en-US"/>
        </a:p>
      </dgm:t>
    </dgm:pt>
    <dgm:pt modelId="{54E79549-F681-47A0-8828-257CA903235C}">
      <dgm:prSet/>
      <dgm:spPr/>
      <dgm:t>
        <a:bodyPr/>
        <a:lstStyle/>
        <a:p>
          <a:r>
            <a:rPr lang="en-US"/>
            <a:t>Update column names for readability and dropped unnecessary columns.</a:t>
          </a:r>
        </a:p>
      </dgm:t>
    </dgm:pt>
    <dgm:pt modelId="{DCFCED8A-FD1B-4324-8D66-919F3E5B6554}" type="parTrans" cxnId="{9CDF907C-B859-4881-B562-E66E4904EC83}">
      <dgm:prSet/>
      <dgm:spPr/>
      <dgm:t>
        <a:bodyPr/>
        <a:lstStyle/>
        <a:p>
          <a:endParaRPr lang="en-US"/>
        </a:p>
      </dgm:t>
    </dgm:pt>
    <dgm:pt modelId="{FD38F91D-E41D-42E2-9031-4EE72304DF34}" type="sibTrans" cxnId="{9CDF907C-B859-4881-B562-E66E4904EC83}">
      <dgm:prSet/>
      <dgm:spPr/>
      <dgm:t>
        <a:bodyPr/>
        <a:lstStyle/>
        <a:p>
          <a:endParaRPr lang="en-US"/>
        </a:p>
      </dgm:t>
    </dgm:pt>
    <dgm:pt modelId="{670ADE9E-415F-4081-90B6-D183D38556C0}">
      <dgm:prSet/>
      <dgm:spPr/>
      <dgm:t>
        <a:bodyPr/>
        <a:lstStyle/>
        <a:p>
          <a:r>
            <a:rPr lang="en-US"/>
            <a:t>Handle</a:t>
          </a:r>
        </a:p>
      </dgm:t>
    </dgm:pt>
    <dgm:pt modelId="{69FB947B-F62C-407B-AE92-2F7FF077FF17}" type="parTrans" cxnId="{DF018E6C-F8CE-4BEB-AF21-AF7364E139D1}">
      <dgm:prSet/>
      <dgm:spPr/>
      <dgm:t>
        <a:bodyPr/>
        <a:lstStyle/>
        <a:p>
          <a:endParaRPr lang="en-US"/>
        </a:p>
      </dgm:t>
    </dgm:pt>
    <dgm:pt modelId="{35942B10-5740-4B75-9568-EE3C9C76C7B6}" type="sibTrans" cxnId="{DF018E6C-F8CE-4BEB-AF21-AF7364E139D1}">
      <dgm:prSet/>
      <dgm:spPr/>
      <dgm:t>
        <a:bodyPr/>
        <a:lstStyle/>
        <a:p>
          <a:endParaRPr lang="en-US"/>
        </a:p>
      </dgm:t>
    </dgm:pt>
    <dgm:pt modelId="{6966ED5D-68BE-40F2-ACC3-5DE57E33045D}">
      <dgm:prSet/>
      <dgm:spPr/>
      <dgm:t>
        <a:bodyPr/>
        <a:lstStyle/>
        <a:p>
          <a:r>
            <a:rPr lang="en-US"/>
            <a:t>Handle missing and null values.</a:t>
          </a:r>
        </a:p>
      </dgm:t>
    </dgm:pt>
    <dgm:pt modelId="{DCC2CB27-2032-4AB4-9402-F1FBB2C4F2FF}" type="parTrans" cxnId="{676D5ADF-C79A-4696-B051-65E2E14CFEFC}">
      <dgm:prSet/>
      <dgm:spPr/>
      <dgm:t>
        <a:bodyPr/>
        <a:lstStyle/>
        <a:p>
          <a:endParaRPr lang="en-US"/>
        </a:p>
      </dgm:t>
    </dgm:pt>
    <dgm:pt modelId="{8276F787-43B1-4E29-ACA6-5F50449847FE}" type="sibTrans" cxnId="{676D5ADF-C79A-4696-B051-65E2E14CFEFC}">
      <dgm:prSet/>
      <dgm:spPr/>
      <dgm:t>
        <a:bodyPr/>
        <a:lstStyle/>
        <a:p>
          <a:endParaRPr lang="en-US"/>
        </a:p>
      </dgm:t>
    </dgm:pt>
    <dgm:pt modelId="{1DC59D54-ADCA-4EA1-B3DC-3ABE22B0E1EE}">
      <dgm:prSet/>
      <dgm:spPr/>
      <dgm:t>
        <a:bodyPr/>
        <a:lstStyle/>
        <a:p>
          <a:r>
            <a:rPr lang="en-US"/>
            <a:t>Convert</a:t>
          </a:r>
        </a:p>
      </dgm:t>
    </dgm:pt>
    <dgm:pt modelId="{04BB5A3C-1274-4C5C-969E-B3316B4461EB}" type="parTrans" cxnId="{825176B0-5259-46A5-85C9-D7C8C2DAF1EA}">
      <dgm:prSet/>
      <dgm:spPr/>
      <dgm:t>
        <a:bodyPr/>
        <a:lstStyle/>
        <a:p>
          <a:endParaRPr lang="en-US"/>
        </a:p>
      </dgm:t>
    </dgm:pt>
    <dgm:pt modelId="{2ADA352B-38F8-4E08-BBFC-B23E78E1231C}" type="sibTrans" cxnId="{825176B0-5259-46A5-85C9-D7C8C2DAF1EA}">
      <dgm:prSet/>
      <dgm:spPr/>
      <dgm:t>
        <a:bodyPr/>
        <a:lstStyle/>
        <a:p>
          <a:endParaRPr lang="en-US"/>
        </a:p>
      </dgm:t>
    </dgm:pt>
    <dgm:pt modelId="{EF1C4525-E334-4A25-A117-F228AFB56B08}">
      <dgm:prSet/>
      <dgm:spPr/>
      <dgm:t>
        <a:bodyPr/>
        <a:lstStyle/>
        <a:p>
          <a:r>
            <a:rPr lang="en-US"/>
            <a:t>Convert non-numeric to numeric value. </a:t>
          </a:r>
        </a:p>
      </dgm:t>
    </dgm:pt>
    <dgm:pt modelId="{01A368C7-2F75-493C-B28D-A8B826D7A70E}" type="parTrans" cxnId="{83FD1107-F939-4672-98EE-C2F54D56BD62}">
      <dgm:prSet/>
      <dgm:spPr/>
      <dgm:t>
        <a:bodyPr/>
        <a:lstStyle/>
        <a:p>
          <a:endParaRPr lang="en-US"/>
        </a:p>
      </dgm:t>
    </dgm:pt>
    <dgm:pt modelId="{F9C914E5-1A55-4B52-BDC8-2924961F40FC}" type="sibTrans" cxnId="{83FD1107-F939-4672-98EE-C2F54D56BD62}">
      <dgm:prSet/>
      <dgm:spPr/>
      <dgm:t>
        <a:bodyPr/>
        <a:lstStyle/>
        <a:p>
          <a:endParaRPr lang="en-US"/>
        </a:p>
      </dgm:t>
    </dgm:pt>
    <dgm:pt modelId="{6F02AC67-6AC3-465D-ABD8-5FA0E3133304}">
      <dgm:prSet/>
      <dgm:spPr/>
      <dgm:t>
        <a:bodyPr/>
        <a:lstStyle/>
        <a:p>
          <a:r>
            <a:rPr lang="en-US"/>
            <a:t>Create</a:t>
          </a:r>
        </a:p>
      </dgm:t>
    </dgm:pt>
    <dgm:pt modelId="{FACC1415-95C1-4D42-A467-546AB385F9E2}" type="parTrans" cxnId="{E1595BB1-A742-495F-A21C-F2AB7DCF002D}">
      <dgm:prSet/>
      <dgm:spPr/>
      <dgm:t>
        <a:bodyPr/>
        <a:lstStyle/>
        <a:p>
          <a:endParaRPr lang="en-US"/>
        </a:p>
      </dgm:t>
    </dgm:pt>
    <dgm:pt modelId="{FDB66879-4A6C-4DBE-A133-A9A422B8207B}" type="sibTrans" cxnId="{E1595BB1-A742-495F-A21C-F2AB7DCF002D}">
      <dgm:prSet/>
      <dgm:spPr/>
      <dgm:t>
        <a:bodyPr/>
        <a:lstStyle/>
        <a:p>
          <a:endParaRPr lang="en-US"/>
        </a:p>
      </dgm:t>
    </dgm:pt>
    <dgm:pt modelId="{23E720A6-7ADC-4E95-A1D4-A433E524D3C9}">
      <dgm:prSet/>
      <dgm:spPr/>
      <dgm:t>
        <a:bodyPr/>
        <a:lstStyle/>
        <a:p>
          <a:r>
            <a:rPr lang="en-US"/>
            <a:t>Create multiple graphs and analyzed the dataset. </a:t>
          </a:r>
        </a:p>
      </dgm:t>
    </dgm:pt>
    <dgm:pt modelId="{2AC7426B-1905-4BD9-985D-187D38BF871B}" type="parTrans" cxnId="{CA1254CF-0452-4C0E-B5B7-6DDA5274378C}">
      <dgm:prSet/>
      <dgm:spPr/>
      <dgm:t>
        <a:bodyPr/>
        <a:lstStyle/>
        <a:p>
          <a:endParaRPr lang="en-US"/>
        </a:p>
      </dgm:t>
    </dgm:pt>
    <dgm:pt modelId="{AB124CD2-F96E-4BDF-AF7C-973C28517A58}" type="sibTrans" cxnId="{CA1254CF-0452-4C0E-B5B7-6DDA5274378C}">
      <dgm:prSet/>
      <dgm:spPr/>
      <dgm:t>
        <a:bodyPr/>
        <a:lstStyle/>
        <a:p>
          <a:endParaRPr lang="en-US"/>
        </a:p>
      </dgm:t>
    </dgm:pt>
    <dgm:pt modelId="{FADF35F6-87EC-8747-B2E5-EA04EF8B6F39}" type="pres">
      <dgm:prSet presAssocID="{F76407BB-2B29-4A9B-9F08-0C744E2FA54D}" presName="Name0" presStyleCnt="0">
        <dgm:presLayoutVars>
          <dgm:dir/>
          <dgm:animLvl val="lvl"/>
          <dgm:resizeHandles val="exact"/>
        </dgm:presLayoutVars>
      </dgm:prSet>
      <dgm:spPr/>
    </dgm:pt>
    <dgm:pt modelId="{53C11327-1641-3B49-A591-7A9A89AAAF4A}" type="pres">
      <dgm:prSet presAssocID="{EC65759B-52AA-4B0E-9FE8-1987C3FFECEE}" presName="linNode" presStyleCnt="0"/>
      <dgm:spPr/>
    </dgm:pt>
    <dgm:pt modelId="{D1123FE9-F8A8-9542-98C8-C5E10278FBF6}" type="pres">
      <dgm:prSet presAssocID="{EC65759B-52AA-4B0E-9FE8-1987C3FFECEE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15F82DB8-581C-324B-8246-5B35552FF2FA}" type="pres">
      <dgm:prSet presAssocID="{EC65759B-52AA-4B0E-9FE8-1987C3FFECEE}" presName="descendantText" presStyleLbl="alignAccFollowNode1" presStyleIdx="0" presStyleCnt="5" custLinFactNeighborY="1478">
        <dgm:presLayoutVars>
          <dgm:bulletEnabled/>
        </dgm:presLayoutVars>
      </dgm:prSet>
      <dgm:spPr/>
    </dgm:pt>
    <dgm:pt modelId="{79D103E5-6272-C247-9825-90E7F53BE917}" type="pres">
      <dgm:prSet presAssocID="{DAE00ADC-D071-4EBD-8121-EFBF32A589C8}" presName="sp" presStyleCnt="0"/>
      <dgm:spPr/>
    </dgm:pt>
    <dgm:pt modelId="{3009E4ED-E43F-3A4E-B067-1F1DF09FE560}" type="pres">
      <dgm:prSet presAssocID="{DB94E553-7D1F-410A-99A6-DFB2334529CD}" presName="linNode" presStyleCnt="0"/>
      <dgm:spPr/>
    </dgm:pt>
    <dgm:pt modelId="{E5EF7B94-A418-4941-8E2F-A3E459FFACE9}" type="pres">
      <dgm:prSet presAssocID="{DB94E553-7D1F-410A-99A6-DFB2334529CD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F8156DB8-3E1D-0943-9B8B-80B43B91743E}" type="pres">
      <dgm:prSet presAssocID="{DB94E553-7D1F-410A-99A6-DFB2334529CD}" presName="descendantText" presStyleLbl="alignAccFollowNode1" presStyleIdx="1" presStyleCnt="5">
        <dgm:presLayoutVars>
          <dgm:bulletEnabled/>
        </dgm:presLayoutVars>
      </dgm:prSet>
      <dgm:spPr/>
    </dgm:pt>
    <dgm:pt modelId="{22B61EA5-18B5-E248-8A21-B5CC4EE3BC47}" type="pres">
      <dgm:prSet presAssocID="{991A7C02-A616-4CA5-8A8C-E7F063F61495}" presName="sp" presStyleCnt="0"/>
      <dgm:spPr/>
    </dgm:pt>
    <dgm:pt modelId="{43D6C301-B1B3-4B4A-9D99-11F7F8747C6C}" type="pres">
      <dgm:prSet presAssocID="{670ADE9E-415F-4081-90B6-D183D38556C0}" presName="linNode" presStyleCnt="0"/>
      <dgm:spPr/>
    </dgm:pt>
    <dgm:pt modelId="{1F2BEC23-6CC9-C34A-9027-88F887D9A035}" type="pres">
      <dgm:prSet presAssocID="{670ADE9E-415F-4081-90B6-D183D38556C0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2D7CBFC7-E986-EA4C-9922-974C89168985}" type="pres">
      <dgm:prSet presAssocID="{670ADE9E-415F-4081-90B6-D183D38556C0}" presName="descendantText" presStyleLbl="alignAccFollowNode1" presStyleIdx="2" presStyleCnt="5">
        <dgm:presLayoutVars>
          <dgm:bulletEnabled/>
        </dgm:presLayoutVars>
      </dgm:prSet>
      <dgm:spPr/>
    </dgm:pt>
    <dgm:pt modelId="{465AC859-AB0A-9448-8208-033BDF7E8F39}" type="pres">
      <dgm:prSet presAssocID="{35942B10-5740-4B75-9568-EE3C9C76C7B6}" presName="sp" presStyleCnt="0"/>
      <dgm:spPr/>
    </dgm:pt>
    <dgm:pt modelId="{11641E31-3004-D047-AEC2-E82C5A9BC938}" type="pres">
      <dgm:prSet presAssocID="{1DC59D54-ADCA-4EA1-B3DC-3ABE22B0E1EE}" presName="linNode" presStyleCnt="0"/>
      <dgm:spPr/>
    </dgm:pt>
    <dgm:pt modelId="{8BFA7F60-CF9D-EA43-9321-759732EF389B}" type="pres">
      <dgm:prSet presAssocID="{1DC59D54-ADCA-4EA1-B3DC-3ABE22B0E1EE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58025A79-3E08-7A4E-AE06-CDA2508022EF}" type="pres">
      <dgm:prSet presAssocID="{1DC59D54-ADCA-4EA1-B3DC-3ABE22B0E1EE}" presName="descendantText" presStyleLbl="alignAccFollowNode1" presStyleIdx="3" presStyleCnt="5">
        <dgm:presLayoutVars>
          <dgm:bulletEnabled/>
        </dgm:presLayoutVars>
      </dgm:prSet>
      <dgm:spPr/>
    </dgm:pt>
    <dgm:pt modelId="{5CDCB0F8-DFED-7F4D-9CE7-4883E8169662}" type="pres">
      <dgm:prSet presAssocID="{2ADA352B-38F8-4E08-BBFC-B23E78E1231C}" presName="sp" presStyleCnt="0"/>
      <dgm:spPr/>
    </dgm:pt>
    <dgm:pt modelId="{3FF7D11B-0C74-1A42-BE95-8F30A22A4FD8}" type="pres">
      <dgm:prSet presAssocID="{6F02AC67-6AC3-465D-ABD8-5FA0E3133304}" presName="linNode" presStyleCnt="0"/>
      <dgm:spPr/>
    </dgm:pt>
    <dgm:pt modelId="{42E41AF4-283D-F540-B20C-AC6637FF6ADB}" type="pres">
      <dgm:prSet presAssocID="{6F02AC67-6AC3-465D-ABD8-5FA0E3133304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1A849820-ECF4-CF47-B779-EFD77562930C}" type="pres">
      <dgm:prSet presAssocID="{6F02AC67-6AC3-465D-ABD8-5FA0E3133304}" presName="descendantText" presStyleLbl="alignAccFollowNode1" presStyleIdx="4" presStyleCnt="5" custLinFactNeighborY="-1250">
        <dgm:presLayoutVars>
          <dgm:bulletEnabled/>
        </dgm:presLayoutVars>
      </dgm:prSet>
      <dgm:spPr/>
    </dgm:pt>
  </dgm:ptLst>
  <dgm:cxnLst>
    <dgm:cxn modelId="{83FD1107-F939-4672-98EE-C2F54D56BD62}" srcId="{1DC59D54-ADCA-4EA1-B3DC-3ABE22B0E1EE}" destId="{EF1C4525-E334-4A25-A117-F228AFB56B08}" srcOrd="0" destOrd="0" parTransId="{01A368C7-2F75-493C-B28D-A8B826D7A70E}" sibTransId="{F9C914E5-1A55-4B52-BDC8-2924961F40FC}"/>
    <dgm:cxn modelId="{7907D908-DD47-D542-BEBE-2E69A49D84FA}" type="presOf" srcId="{DB94E553-7D1F-410A-99A6-DFB2334529CD}" destId="{E5EF7B94-A418-4941-8E2F-A3E459FFACE9}" srcOrd="0" destOrd="0" presId="urn:microsoft.com/office/officeart/2016/7/layout/VerticalSolidActionList"/>
    <dgm:cxn modelId="{9602471B-3C2A-7D42-9228-C59034ED6A71}" type="presOf" srcId="{696DCA85-5CEF-4BDD-84C9-680462798790}" destId="{15F82DB8-581C-324B-8246-5B35552FF2FA}" srcOrd="0" destOrd="0" presId="urn:microsoft.com/office/officeart/2016/7/layout/VerticalSolidActionList"/>
    <dgm:cxn modelId="{3A1A0E39-C988-BC4D-9F9F-67C4B88CAD67}" type="presOf" srcId="{EF1C4525-E334-4A25-A117-F228AFB56B08}" destId="{58025A79-3E08-7A4E-AE06-CDA2508022EF}" srcOrd="0" destOrd="0" presId="urn:microsoft.com/office/officeart/2016/7/layout/VerticalSolidActionList"/>
    <dgm:cxn modelId="{D84C005C-6153-3544-B902-1619510D815F}" type="presOf" srcId="{23E720A6-7ADC-4E95-A1D4-A433E524D3C9}" destId="{1A849820-ECF4-CF47-B779-EFD77562930C}" srcOrd="0" destOrd="0" presId="urn:microsoft.com/office/officeart/2016/7/layout/VerticalSolidActionList"/>
    <dgm:cxn modelId="{0128C35D-FA66-6041-B517-D6ED359051A9}" type="presOf" srcId="{F76407BB-2B29-4A9B-9F08-0C744E2FA54D}" destId="{FADF35F6-87EC-8747-B2E5-EA04EF8B6F39}" srcOrd="0" destOrd="0" presId="urn:microsoft.com/office/officeart/2016/7/layout/VerticalSolidActionList"/>
    <dgm:cxn modelId="{F6552B62-0B37-C146-8E3D-2740C78B4E57}" type="presOf" srcId="{1DC59D54-ADCA-4EA1-B3DC-3ABE22B0E1EE}" destId="{8BFA7F60-CF9D-EA43-9321-759732EF389B}" srcOrd="0" destOrd="0" presId="urn:microsoft.com/office/officeart/2016/7/layout/VerticalSolidActionList"/>
    <dgm:cxn modelId="{3AFB3242-D6DC-BD42-A281-18AC88E61FB9}" type="presOf" srcId="{670ADE9E-415F-4081-90B6-D183D38556C0}" destId="{1F2BEC23-6CC9-C34A-9027-88F887D9A035}" srcOrd="0" destOrd="0" presId="urn:microsoft.com/office/officeart/2016/7/layout/VerticalSolidActionList"/>
    <dgm:cxn modelId="{C53EE647-B007-4801-9CDD-69185E73C531}" srcId="{F76407BB-2B29-4A9B-9F08-0C744E2FA54D}" destId="{DB94E553-7D1F-410A-99A6-DFB2334529CD}" srcOrd="1" destOrd="0" parTransId="{2D529CF3-1BE0-4627-A84E-34ED6BCFBDC7}" sibTransId="{991A7C02-A616-4CA5-8A8C-E7F063F61495}"/>
    <dgm:cxn modelId="{DF018E6C-F8CE-4BEB-AF21-AF7364E139D1}" srcId="{F76407BB-2B29-4A9B-9F08-0C744E2FA54D}" destId="{670ADE9E-415F-4081-90B6-D183D38556C0}" srcOrd="2" destOrd="0" parTransId="{69FB947B-F62C-407B-AE92-2F7FF077FF17}" sibTransId="{35942B10-5740-4B75-9568-EE3C9C76C7B6}"/>
    <dgm:cxn modelId="{89EAFA4D-DD5B-4C22-B789-2CC050FF69EB}" srcId="{EC65759B-52AA-4B0E-9FE8-1987C3FFECEE}" destId="{696DCA85-5CEF-4BDD-84C9-680462798790}" srcOrd="0" destOrd="0" parTransId="{3DD36BE6-A567-4A62-834E-DFB2D98CFDFD}" sibTransId="{C63CB076-3B6C-4B88-8591-D6756CDBA1A6}"/>
    <dgm:cxn modelId="{99D18471-19D2-834E-AB80-F3B6FDFAA696}" type="presOf" srcId="{EC65759B-52AA-4B0E-9FE8-1987C3FFECEE}" destId="{D1123FE9-F8A8-9542-98C8-C5E10278FBF6}" srcOrd="0" destOrd="0" presId="urn:microsoft.com/office/officeart/2016/7/layout/VerticalSolidActionList"/>
    <dgm:cxn modelId="{4983B676-4638-4942-9FF9-94532D0250BC}" type="presOf" srcId="{6966ED5D-68BE-40F2-ACC3-5DE57E33045D}" destId="{2D7CBFC7-E986-EA4C-9922-974C89168985}" srcOrd="0" destOrd="0" presId="urn:microsoft.com/office/officeart/2016/7/layout/VerticalSolidActionList"/>
    <dgm:cxn modelId="{9CDF907C-B859-4881-B562-E66E4904EC83}" srcId="{DB94E553-7D1F-410A-99A6-DFB2334529CD}" destId="{54E79549-F681-47A0-8828-257CA903235C}" srcOrd="0" destOrd="0" parTransId="{DCFCED8A-FD1B-4324-8D66-919F3E5B6554}" sibTransId="{FD38F91D-E41D-42E2-9031-4EE72304DF34}"/>
    <dgm:cxn modelId="{19E02697-23FE-47A4-9186-41A1975BC14D}" srcId="{F76407BB-2B29-4A9B-9F08-0C744E2FA54D}" destId="{EC65759B-52AA-4B0E-9FE8-1987C3FFECEE}" srcOrd="0" destOrd="0" parTransId="{F47A17C2-B593-4085-93B0-1185BFF1494D}" sibTransId="{DAE00ADC-D071-4EBD-8121-EFBF32A589C8}"/>
    <dgm:cxn modelId="{6A77739C-77CC-2B4A-994F-CDF29422F714}" type="presOf" srcId="{6F02AC67-6AC3-465D-ABD8-5FA0E3133304}" destId="{42E41AF4-283D-F540-B20C-AC6637FF6ADB}" srcOrd="0" destOrd="0" presId="urn:microsoft.com/office/officeart/2016/7/layout/VerticalSolidActionList"/>
    <dgm:cxn modelId="{825176B0-5259-46A5-85C9-D7C8C2DAF1EA}" srcId="{F76407BB-2B29-4A9B-9F08-0C744E2FA54D}" destId="{1DC59D54-ADCA-4EA1-B3DC-3ABE22B0E1EE}" srcOrd="3" destOrd="0" parTransId="{04BB5A3C-1274-4C5C-969E-B3316B4461EB}" sibTransId="{2ADA352B-38F8-4E08-BBFC-B23E78E1231C}"/>
    <dgm:cxn modelId="{E1595BB1-A742-495F-A21C-F2AB7DCF002D}" srcId="{F76407BB-2B29-4A9B-9F08-0C744E2FA54D}" destId="{6F02AC67-6AC3-465D-ABD8-5FA0E3133304}" srcOrd="4" destOrd="0" parTransId="{FACC1415-95C1-4D42-A467-546AB385F9E2}" sibTransId="{FDB66879-4A6C-4DBE-A133-A9A422B8207B}"/>
    <dgm:cxn modelId="{6985F1CB-88E5-D946-8AE4-3B902CDEB14B}" type="presOf" srcId="{54E79549-F681-47A0-8828-257CA903235C}" destId="{F8156DB8-3E1D-0943-9B8B-80B43B91743E}" srcOrd="0" destOrd="0" presId="urn:microsoft.com/office/officeart/2016/7/layout/VerticalSolidActionList"/>
    <dgm:cxn modelId="{CA1254CF-0452-4C0E-B5B7-6DDA5274378C}" srcId="{6F02AC67-6AC3-465D-ABD8-5FA0E3133304}" destId="{23E720A6-7ADC-4E95-A1D4-A433E524D3C9}" srcOrd="0" destOrd="0" parTransId="{2AC7426B-1905-4BD9-985D-187D38BF871B}" sibTransId="{AB124CD2-F96E-4BDF-AF7C-973C28517A58}"/>
    <dgm:cxn modelId="{676D5ADF-C79A-4696-B051-65E2E14CFEFC}" srcId="{670ADE9E-415F-4081-90B6-D183D38556C0}" destId="{6966ED5D-68BE-40F2-ACC3-5DE57E33045D}" srcOrd="0" destOrd="0" parTransId="{DCC2CB27-2032-4AB4-9402-F1FBB2C4F2FF}" sibTransId="{8276F787-43B1-4E29-ACA6-5F50449847FE}"/>
    <dgm:cxn modelId="{1FE59D1E-8503-9B4E-8601-975BC58FA74A}" type="presParOf" srcId="{FADF35F6-87EC-8747-B2E5-EA04EF8B6F39}" destId="{53C11327-1641-3B49-A591-7A9A89AAAF4A}" srcOrd="0" destOrd="0" presId="urn:microsoft.com/office/officeart/2016/7/layout/VerticalSolidActionList"/>
    <dgm:cxn modelId="{90B2C30D-0B1D-624F-963C-C1724E6880B5}" type="presParOf" srcId="{53C11327-1641-3B49-A591-7A9A89AAAF4A}" destId="{D1123FE9-F8A8-9542-98C8-C5E10278FBF6}" srcOrd="0" destOrd="0" presId="urn:microsoft.com/office/officeart/2016/7/layout/VerticalSolidActionList"/>
    <dgm:cxn modelId="{19AA7CFE-3B04-6347-8DE8-F8B94F0720AB}" type="presParOf" srcId="{53C11327-1641-3B49-A591-7A9A89AAAF4A}" destId="{15F82DB8-581C-324B-8246-5B35552FF2FA}" srcOrd="1" destOrd="0" presId="urn:microsoft.com/office/officeart/2016/7/layout/VerticalSolidActionList"/>
    <dgm:cxn modelId="{E08C4367-ED5C-5845-B43D-4BC0536989D1}" type="presParOf" srcId="{FADF35F6-87EC-8747-B2E5-EA04EF8B6F39}" destId="{79D103E5-6272-C247-9825-90E7F53BE917}" srcOrd="1" destOrd="0" presId="urn:microsoft.com/office/officeart/2016/7/layout/VerticalSolidActionList"/>
    <dgm:cxn modelId="{1B02C677-7615-E744-8376-8605AB7DE506}" type="presParOf" srcId="{FADF35F6-87EC-8747-B2E5-EA04EF8B6F39}" destId="{3009E4ED-E43F-3A4E-B067-1F1DF09FE560}" srcOrd="2" destOrd="0" presId="urn:microsoft.com/office/officeart/2016/7/layout/VerticalSolidActionList"/>
    <dgm:cxn modelId="{28F0E67F-79F2-2246-94BB-504992CCDC52}" type="presParOf" srcId="{3009E4ED-E43F-3A4E-B067-1F1DF09FE560}" destId="{E5EF7B94-A418-4941-8E2F-A3E459FFACE9}" srcOrd="0" destOrd="0" presId="urn:microsoft.com/office/officeart/2016/7/layout/VerticalSolidActionList"/>
    <dgm:cxn modelId="{F17331F5-0411-C544-8F60-3B094FEA11A4}" type="presParOf" srcId="{3009E4ED-E43F-3A4E-B067-1F1DF09FE560}" destId="{F8156DB8-3E1D-0943-9B8B-80B43B91743E}" srcOrd="1" destOrd="0" presId="urn:microsoft.com/office/officeart/2016/7/layout/VerticalSolidActionList"/>
    <dgm:cxn modelId="{C8D939CA-C944-7C44-BFEB-19CCF84EF4C2}" type="presParOf" srcId="{FADF35F6-87EC-8747-B2E5-EA04EF8B6F39}" destId="{22B61EA5-18B5-E248-8A21-B5CC4EE3BC47}" srcOrd="3" destOrd="0" presId="urn:microsoft.com/office/officeart/2016/7/layout/VerticalSolidActionList"/>
    <dgm:cxn modelId="{54DCAC9A-228E-A441-A413-5A90BFD4DE3E}" type="presParOf" srcId="{FADF35F6-87EC-8747-B2E5-EA04EF8B6F39}" destId="{43D6C301-B1B3-4B4A-9D99-11F7F8747C6C}" srcOrd="4" destOrd="0" presId="urn:microsoft.com/office/officeart/2016/7/layout/VerticalSolidActionList"/>
    <dgm:cxn modelId="{C76D51CE-7E43-8A43-A732-A28A43319C71}" type="presParOf" srcId="{43D6C301-B1B3-4B4A-9D99-11F7F8747C6C}" destId="{1F2BEC23-6CC9-C34A-9027-88F887D9A035}" srcOrd="0" destOrd="0" presId="urn:microsoft.com/office/officeart/2016/7/layout/VerticalSolidActionList"/>
    <dgm:cxn modelId="{4CD3F6A9-BFA1-244F-8F52-A802E6BF30F8}" type="presParOf" srcId="{43D6C301-B1B3-4B4A-9D99-11F7F8747C6C}" destId="{2D7CBFC7-E986-EA4C-9922-974C89168985}" srcOrd="1" destOrd="0" presId="urn:microsoft.com/office/officeart/2016/7/layout/VerticalSolidActionList"/>
    <dgm:cxn modelId="{9324C4EF-556C-1A4C-840E-98D42B310620}" type="presParOf" srcId="{FADF35F6-87EC-8747-B2E5-EA04EF8B6F39}" destId="{465AC859-AB0A-9448-8208-033BDF7E8F39}" srcOrd="5" destOrd="0" presId="urn:microsoft.com/office/officeart/2016/7/layout/VerticalSolidActionList"/>
    <dgm:cxn modelId="{52A12D94-A8D9-004A-A8C8-76650524ECBB}" type="presParOf" srcId="{FADF35F6-87EC-8747-B2E5-EA04EF8B6F39}" destId="{11641E31-3004-D047-AEC2-E82C5A9BC938}" srcOrd="6" destOrd="0" presId="urn:microsoft.com/office/officeart/2016/7/layout/VerticalSolidActionList"/>
    <dgm:cxn modelId="{51F14AC4-F36E-FB47-9E87-676FB4DAE8F9}" type="presParOf" srcId="{11641E31-3004-D047-AEC2-E82C5A9BC938}" destId="{8BFA7F60-CF9D-EA43-9321-759732EF389B}" srcOrd="0" destOrd="0" presId="urn:microsoft.com/office/officeart/2016/7/layout/VerticalSolidActionList"/>
    <dgm:cxn modelId="{ECA38B26-90B4-3846-A456-ED9F06400F83}" type="presParOf" srcId="{11641E31-3004-D047-AEC2-E82C5A9BC938}" destId="{58025A79-3E08-7A4E-AE06-CDA2508022EF}" srcOrd="1" destOrd="0" presId="urn:microsoft.com/office/officeart/2016/7/layout/VerticalSolidActionList"/>
    <dgm:cxn modelId="{A9C096E7-29CB-0C40-8EF4-DDCDEE27C94B}" type="presParOf" srcId="{FADF35F6-87EC-8747-B2E5-EA04EF8B6F39}" destId="{5CDCB0F8-DFED-7F4D-9CE7-4883E8169662}" srcOrd="7" destOrd="0" presId="urn:microsoft.com/office/officeart/2016/7/layout/VerticalSolidActionList"/>
    <dgm:cxn modelId="{63D008EE-A2E4-8449-B3E0-5C6D8672416C}" type="presParOf" srcId="{FADF35F6-87EC-8747-B2E5-EA04EF8B6F39}" destId="{3FF7D11B-0C74-1A42-BE95-8F30A22A4FD8}" srcOrd="8" destOrd="0" presId="urn:microsoft.com/office/officeart/2016/7/layout/VerticalSolidActionList"/>
    <dgm:cxn modelId="{CB9A0FDA-C98F-3D4B-A962-D9A32388CE9B}" type="presParOf" srcId="{3FF7D11B-0C74-1A42-BE95-8F30A22A4FD8}" destId="{42E41AF4-283D-F540-B20C-AC6637FF6ADB}" srcOrd="0" destOrd="0" presId="urn:microsoft.com/office/officeart/2016/7/layout/VerticalSolidActionList"/>
    <dgm:cxn modelId="{4A371A4D-9A89-9442-8861-1B00B5A7FA53}" type="presParOf" srcId="{3FF7D11B-0C74-1A42-BE95-8F30A22A4FD8}" destId="{1A849820-ECF4-CF47-B779-EFD77562930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FD62DE-5396-47EE-895C-10FB94489D7A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7DC921-D545-4B84-8C90-BF687470C2C5}">
      <dgm:prSet custT="1"/>
      <dgm:spPr/>
      <dgm:t>
        <a:bodyPr/>
        <a:lstStyle/>
        <a:p>
          <a:endParaRPr lang="en-US" sz="2400" dirty="0"/>
        </a:p>
        <a:p>
          <a:r>
            <a:rPr lang="en-US" sz="2400" dirty="0"/>
            <a:t>Observation in one feature of was higher than the observation in other class which created a class imbalance.</a:t>
          </a:r>
        </a:p>
        <a:p>
          <a:endParaRPr lang="en-US" sz="2400" dirty="0"/>
        </a:p>
      </dgm:t>
    </dgm:pt>
    <dgm:pt modelId="{6F0C1BBA-7DFB-4173-B687-45609CE98706}" type="parTrans" cxnId="{56F95910-7376-4104-B461-2BE1A17F21EF}">
      <dgm:prSet/>
      <dgm:spPr/>
      <dgm:t>
        <a:bodyPr/>
        <a:lstStyle/>
        <a:p>
          <a:endParaRPr lang="en-US" sz="1600"/>
        </a:p>
      </dgm:t>
    </dgm:pt>
    <dgm:pt modelId="{AF5D0AE0-E594-40B1-BF0E-AFD0EB29FBFC}" type="sibTrans" cxnId="{56F95910-7376-4104-B461-2BE1A17F21EF}">
      <dgm:prSet/>
      <dgm:spPr/>
      <dgm:t>
        <a:bodyPr/>
        <a:lstStyle/>
        <a:p>
          <a:endParaRPr lang="en-US" sz="1600"/>
        </a:p>
      </dgm:t>
    </dgm:pt>
    <dgm:pt modelId="{A665F5F1-BA8E-4928-9C58-A2081C512C1D}">
      <dgm:prSet custT="1"/>
      <dgm:spPr/>
      <dgm:t>
        <a:bodyPr/>
        <a:lstStyle/>
        <a:p>
          <a:r>
            <a:rPr lang="en-US" sz="2400" dirty="0"/>
            <a:t>There were 1233 records as No and 237 records with value of Yes as value.</a:t>
          </a:r>
        </a:p>
      </dgm:t>
    </dgm:pt>
    <dgm:pt modelId="{2964D2F9-9AE8-4B27-AE17-897B657B705A}" type="parTrans" cxnId="{9A458173-AA11-40A9-AE5A-ED0F5449DB50}">
      <dgm:prSet/>
      <dgm:spPr/>
      <dgm:t>
        <a:bodyPr/>
        <a:lstStyle/>
        <a:p>
          <a:endParaRPr lang="en-US" sz="1600"/>
        </a:p>
      </dgm:t>
    </dgm:pt>
    <dgm:pt modelId="{C4BF3463-A357-430F-A779-6176B22DDDE4}" type="sibTrans" cxnId="{9A458173-AA11-40A9-AE5A-ED0F5449DB50}">
      <dgm:prSet/>
      <dgm:spPr/>
      <dgm:t>
        <a:bodyPr/>
        <a:lstStyle/>
        <a:p>
          <a:endParaRPr lang="en-US" sz="1600"/>
        </a:p>
      </dgm:t>
    </dgm:pt>
    <dgm:pt modelId="{FFE390F5-B41A-7545-95E5-210BDAC8AEBB}" type="pres">
      <dgm:prSet presAssocID="{00FD62DE-5396-47EE-895C-10FB94489D7A}" presName="vert0" presStyleCnt="0">
        <dgm:presLayoutVars>
          <dgm:dir/>
          <dgm:animOne val="branch"/>
          <dgm:animLvl val="lvl"/>
        </dgm:presLayoutVars>
      </dgm:prSet>
      <dgm:spPr/>
    </dgm:pt>
    <dgm:pt modelId="{E6B5A56A-AFB9-0A4D-95BF-25F9A8AC43B8}" type="pres">
      <dgm:prSet presAssocID="{CC7DC921-D545-4B84-8C90-BF687470C2C5}" presName="thickLine" presStyleLbl="alignNode1" presStyleIdx="0" presStyleCnt="2"/>
      <dgm:spPr/>
    </dgm:pt>
    <dgm:pt modelId="{6352BC18-1019-D546-B40C-ECD26B00EAD3}" type="pres">
      <dgm:prSet presAssocID="{CC7DC921-D545-4B84-8C90-BF687470C2C5}" presName="horz1" presStyleCnt="0"/>
      <dgm:spPr/>
    </dgm:pt>
    <dgm:pt modelId="{5626359F-CFCD-6845-97A7-6FA4FA8AB268}" type="pres">
      <dgm:prSet presAssocID="{CC7DC921-D545-4B84-8C90-BF687470C2C5}" presName="tx1" presStyleLbl="revTx" presStyleIdx="0" presStyleCnt="2"/>
      <dgm:spPr/>
    </dgm:pt>
    <dgm:pt modelId="{5FB21B93-594B-8848-A257-14D41F3B40FB}" type="pres">
      <dgm:prSet presAssocID="{CC7DC921-D545-4B84-8C90-BF687470C2C5}" presName="vert1" presStyleCnt="0"/>
      <dgm:spPr/>
    </dgm:pt>
    <dgm:pt modelId="{2F23EF7E-25FE-5440-B2F7-FF46B5B57E3F}" type="pres">
      <dgm:prSet presAssocID="{A665F5F1-BA8E-4928-9C58-A2081C512C1D}" presName="thickLine" presStyleLbl="alignNode1" presStyleIdx="1" presStyleCnt="2"/>
      <dgm:spPr/>
    </dgm:pt>
    <dgm:pt modelId="{F7643594-D7A2-4B47-B169-E79A7B1CA297}" type="pres">
      <dgm:prSet presAssocID="{A665F5F1-BA8E-4928-9C58-A2081C512C1D}" presName="horz1" presStyleCnt="0"/>
      <dgm:spPr/>
    </dgm:pt>
    <dgm:pt modelId="{3E7095AF-A8C3-A54B-896C-EC2871B07E5F}" type="pres">
      <dgm:prSet presAssocID="{A665F5F1-BA8E-4928-9C58-A2081C512C1D}" presName="tx1" presStyleLbl="revTx" presStyleIdx="1" presStyleCnt="2"/>
      <dgm:spPr/>
    </dgm:pt>
    <dgm:pt modelId="{FCF37A8F-31BE-DB4C-91CB-383608DD12C9}" type="pres">
      <dgm:prSet presAssocID="{A665F5F1-BA8E-4928-9C58-A2081C512C1D}" presName="vert1" presStyleCnt="0"/>
      <dgm:spPr/>
    </dgm:pt>
  </dgm:ptLst>
  <dgm:cxnLst>
    <dgm:cxn modelId="{56F95910-7376-4104-B461-2BE1A17F21EF}" srcId="{00FD62DE-5396-47EE-895C-10FB94489D7A}" destId="{CC7DC921-D545-4B84-8C90-BF687470C2C5}" srcOrd="0" destOrd="0" parTransId="{6F0C1BBA-7DFB-4173-B687-45609CE98706}" sibTransId="{AF5D0AE0-E594-40B1-BF0E-AFD0EB29FBFC}"/>
    <dgm:cxn modelId="{41FA571F-91B0-5645-948A-C6F67F1AE59B}" type="presOf" srcId="{CC7DC921-D545-4B84-8C90-BF687470C2C5}" destId="{5626359F-CFCD-6845-97A7-6FA4FA8AB268}" srcOrd="0" destOrd="0" presId="urn:microsoft.com/office/officeart/2008/layout/LinedList"/>
    <dgm:cxn modelId="{70605335-D643-C848-9F38-69A8F28117F8}" type="presOf" srcId="{A665F5F1-BA8E-4928-9C58-A2081C512C1D}" destId="{3E7095AF-A8C3-A54B-896C-EC2871B07E5F}" srcOrd="0" destOrd="0" presId="urn:microsoft.com/office/officeart/2008/layout/LinedList"/>
    <dgm:cxn modelId="{9A458173-AA11-40A9-AE5A-ED0F5449DB50}" srcId="{00FD62DE-5396-47EE-895C-10FB94489D7A}" destId="{A665F5F1-BA8E-4928-9C58-A2081C512C1D}" srcOrd="1" destOrd="0" parTransId="{2964D2F9-9AE8-4B27-AE17-897B657B705A}" sibTransId="{C4BF3463-A357-430F-A779-6176B22DDDE4}"/>
    <dgm:cxn modelId="{5057E5A9-14EA-554E-8E38-A56A4E83603A}" type="presOf" srcId="{00FD62DE-5396-47EE-895C-10FB94489D7A}" destId="{FFE390F5-B41A-7545-95E5-210BDAC8AEBB}" srcOrd="0" destOrd="0" presId="urn:microsoft.com/office/officeart/2008/layout/LinedList"/>
    <dgm:cxn modelId="{E11D70DD-036C-F942-B458-103DF7242C1D}" type="presParOf" srcId="{FFE390F5-B41A-7545-95E5-210BDAC8AEBB}" destId="{E6B5A56A-AFB9-0A4D-95BF-25F9A8AC43B8}" srcOrd="0" destOrd="0" presId="urn:microsoft.com/office/officeart/2008/layout/LinedList"/>
    <dgm:cxn modelId="{9E877E84-3647-8E45-A918-865774709C5D}" type="presParOf" srcId="{FFE390F5-B41A-7545-95E5-210BDAC8AEBB}" destId="{6352BC18-1019-D546-B40C-ECD26B00EAD3}" srcOrd="1" destOrd="0" presId="urn:microsoft.com/office/officeart/2008/layout/LinedList"/>
    <dgm:cxn modelId="{BE28DF73-1A02-F246-BB20-AB6474896CA2}" type="presParOf" srcId="{6352BC18-1019-D546-B40C-ECD26B00EAD3}" destId="{5626359F-CFCD-6845-97A7-6FA4FA8AB268}" srcOrd="0" destOrd="0" presId="urn:microsoft.com/office/officeart/2008/layout/LinedList"/>
    <dgm:cxn modelId="{CE275E76-D68F-BD42-B4E1-E057E0A9DA3B}" type="presParOf" srcId="{6352BC18-1019-D546-B40C-ECD26B00EAD3}" destId="{5FB21B93-594B-8848-A257-14D41F3B40FB}" srcOrd="1" destOrd="0" presId="urn:microsoft.com/office/officeart/2008/layout/LinedList"/>
    <dgm:cxn modelId="{0F509C58-8E39-3B48-8E76-CF73AB586542}" type="presParOf" srcId="{FFE390F5-B41A-7545-95E5-210BDAC8AEBB}" destId="{2F23EF7E-25FE-5440-B2F7-FF46B5B57E3F}" srcOrd="2" destOrd="0" presId="urn:microsoft.com/office/officeart/2008/layout/LinedList"/>
    <dgm:cxn modelId="{AC0AB659-6BC1-8C42-A36B-E6CEFAFE7F15}" type="presParOf" srcId="{FFE390F5-B41A-7545-95E5-210BDAC8AEBB}" destId="{F7643594-D7A2-4B47-B169-E79A7B1CA297}" srcOrd="3" destOrd="0" presId="urn:microsoft.com/office/officeart/2008/layout/LinedList"/>
    <dgm:cxn modelId="{28EE27A2-1674-A046-A8D9-ABC37EF661B1}" type="presParOf" srcId="{F7643594-D7A2-4B47-B169-E79A7B1CA297}" destId="{3E7095AF-A8C3-A54B-896C-EC2871B07E5F}" srcOrd="0" destOrd="0" presId="urn:microsoft.com/office/officeart/2008/layout/LinedList"/>
    <dgm:cxn modelId="{7F8055F8-DE18-4D4F-92C9-01E72DF8DCDE}" type="presParOf" srcId="{F7643594-D7A2-4B47-B169-E79A7B1CA297}" destId="{FCF37A8F-31BE-DB4C-91CB-383608DD12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84248A-C23B-4E65-8A44-D1C512187B09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85FD3B-161C-429A-9620-1286ECD70353}">
      <dgm:prSet/>
      <dgm:spPr/>
      <dgm:t>
        <a:bodyPr/>
        <a:lstStyle/>
        <a:p>
          <a:r>
            <a:rPr lang="en-US" dirty="0"/>
            <a:t>Abbott, D. (2014). </a:t>
          </a:r>
          <a:r>
            <a:rPr lang="en-US" i="1" dirty="0"/>
            <a:t>Applied Predictive Analytics: Principles and Techniques for the Professional Data Analyst</a:t>
          </a:r>
          <a:r>
            <a:rPr lang="en-US" dirty="0"/>
            <a:t> (1st ed.). Wiley.</a:t>
          </a:r>
        </a:p>
      </dgm:t>
    </dgm:pt>
    <dgm:pt modelId="{2E6A2C6C-D70E-4719-9287-19FA4428E739}" type="parTrans" cxnId="{9B0B539F-79D5-4513-9B5D-2E6D106A9E47}">
      <dgm:prSet/>
      <dgm:spPr/>
      <dgm:t>
        <a:bodyPr/>
        <a:lstStyle/>
        <a:p>
          <a:endParaRPr lang="en-US"/>
        </a:p>
      </dgm:t>
    </dgm:pt>
    <dgm:pt modelId="{9763B0A8-7403-41FA-84FF-C50BAA01AF33}" type="sibTrans" cxnId="{9B0B539F-79D5-4513-9B5D-2E6D106A9E47}">
      <dgm:prSet/>
      <dgm:spPr/>
      <dgm:t>
        <a:bodyPr/>
        <a:lstStyle/>
        <a:p>
          <a:endParaRPr lang="en-US"/>
        </a:p>
      </dgm:t>
    </dgm:pt>
    <dgm:pt modelId="{9B831207-BBB1-4E92-B80D-9EF7C6A20C8A}">
      <dgm:prSet/>
      <dgm:spPr/>
      <dgm:t>
        <a:bodyPr/>
        <a:lstStyle/>
        <a:p>
          <a:r>
            <a:rPr lang="en-US" dirty="0"/>
            <a:t>Siegel, E. (2016). </a:t>
          </a:r>
          <a:r>
            <a:rPr lang="en-US" i="1" dirty="0"/>
            <a:t>Predictive Analytics: The Power to Predict Who Will Click, Buy, Lie, or Die</a:t>
          </a:r>
          <a:r>
            <a:rPr lang="en-US" dirty="0"/>
            <a:t> (Revised and Updated ed.). Wiley.</a:t>
          </a:r>
        </a:p>
      </dgm:t>
    </dgm:pt>
    <dgm:pt modelId="{A8B11072-11E8-4DF3-ADC3-87B650359025}" type="parTrans" cxnId="{42E6C880-7F2E-44E9-BA6A-7BAF681F9993}">
      <dgm:prSet/>
      <dgm:spPr/>
      <dgm:t>
        <a:bodyPr/>
        <a:lstStyle/>
        <a:p>
          <a:endParaRPr lang="en-US"/>
        </a:p>
      </dgm:t>
    </dgm:pt>
    <dgm:pt modelId="{75AE0247-8ABF-4C9C-9355-6A3444C003A8}" type="sibTrans" cxnId="{42E6C880-7F2E-44E9-BA6A-7BAF681F9993}">
      <dgm:prSet/>
      <dgm:spPr/>
      <dgm:t>
        <a:bodyPr/>
        <a:lstStyle/>
        <a:p>
          <a:endParaRPr lang="en-US"/>
        </a:p>
      </dgm:t>
    </dgm:pt>
    <dgm:pt modelId="{679287F2-DB24-440A-8C79-B907B3D959B3}">
      <dgm:prSet/>
      <dgm:spPr/>
      <dgm:t>
        <a:bodyPr/>
        <a:lstStyle/>
        <a:p>
          <a:r>
            <a:rPr lang="en-US" dirty="0"/>
            <a:t>https://www.toolbox.com/hr/engagement-retention/articles/what-is-attrition-complete-guide/</a:t>
          </a:r>
        </a:p>
      </dgm:t>
    </dgm:pt>
    <dgm:pt modelId="{4BB54DD2-8887-4259-A812-4A9096AFF5EC}" type="parTrans" cxnId="{F076EFF9-B656-4F73-B085-65F8644A5F56}">
      <dgm:prSet/>
      <dgm:spPr/>
      <dgm:t>
        <a:bodyPr/>
        <a:lstStyle/>
        <a:p>
          <a:endParaRPr lang="en-US"/>
        </a:p>
      </dgm:t>
    </dgm:pt>
    <dgm:pt modelId="{945B7706-1F18-43CE-A1E1-2BF94DA1AA7B}" type="sibTrans" cxnId="{F076EFF9-B656-4F73-B085-65F8644A5F56}">
      <dgm:prSet/>
      <dgm:spPr/>
      <dgm:t>
        <a:bodyPr/>
        <a:lstStyle/>
        <a:p>
          <a:endParaRPr lang="en-US"/>
        </a:p>
      </dgm:t>
    </dgm:pt>
    <dgm:pt modelId="{93867F1A-1DA8-409B-9812-7F30D217B862}">
      <dgm:prSet/>
      <dgm:spPr/>
      <dgm:t>
        <a:bodyPr/>
        <a:lstStyle/>
        <a:p>
          <a:r>
            <a:rPr lang="en-US" dirty="0"/>
            <a:t>https://www.abacademies.org/articles/predictive-analytics-in-employee-churn-a-systematic-literature-review.pdf</a:t>
          </a:r>
        </a:p>
      </dgm:t>
    </dgm:pt>
    <dgm:pt modelId="{627F33F1-847A-46C0-B9D6-58B51A52053B}" type="parTrans" cxnId="{6B207C97-BB0B-414E-986F-CDF2282C1D39}">
      <dgm:prSet/>
      <dgm:spPr/>
      <dgm:t>
        <a:bodyPr/>
        <a:lstStyle/>
        <a:p>
          <a:endParaRPr lang="en-US"/>
        </a:p>
      </dgm:t>
    </dgm:pt>
    <dgm:pt modelId="{A33F13DD-D77B-4CC5-B1FC-0352BA63DB5B}" type="sibTrans" cxnId="{6B207C97-BB0B-414E-986F-CDF2282C1D39}">
      <dgm:prSet/>
      <dgm:spPr/>
      <dgm:t>
        <a:bodyPr/>
        <a:lstStyle/>
        <a:p>
          <a:endParaRPr lang="en-US"/>
        </a:p>
      </dgm:t>
    </dgm:pt>
    <dgm:pt modelId="{F557CF24-85EE-4261-B188-4B8473088D56}">
      <dgm:prSet/>
      <dgm:spPr/>
      <dgm:t>
        <a:bodyPr/>
        <a:lstStyle/>
        <a:p>
          <a:r>
            <a:rPr lang="en-US" dirty="0"/>
            <a:t>https://towardsdatascience.com/people-analytics-with-attrition-predictions-12adcce9573f</a:t>
          </a:r>
        </a:p>
      </dgm:t>
    </dgm:pt>
    <dgm:pt modelId="{A5295C41-515D-4C6C-A413-A99ACBB2A914}" type="parTrans" cxnId="{3D83B3CF-2A31-4851-9528-F46D40BDC3E3}">
      <dgm:prSet/>
      <dgm:spPr/>
      <dgm:t>
        <a:bodyPr/>
        <a:lstStyle/>
        <a:p>
          <a:endParaRPr lang="en-US"/>
        </a:p>
      </dgm:t>
    </dgm:pt>
    <dgm:pt modelId="{ECE73B28-EA85-4A5B-BBBC-9B860183E6B6}" type="sibTrans" cxnId="{3D83B3CF-2A31-4851-9528-F46D40BDC3E3}">
      <dgm:prSet/>
      <dgm:spPr/>
      <dgm:t>
        <a:bodyPr/>
        <a:lstStyle/>
        <a:p>
          <a:endParaRPr lang="en-US"/>
        </a:p>
      </dgm:t>
    </dgm:pt>
    <dgm:pt modelId="{909743BD-47CC-4A23-BF40-CE5A4FFC3FC3}">
      <dgm:prSet/>
      <dgm:spPr/>
      <dgm:t>
        <a:bodyPr/>
        <a:lstStyle/>
        <a:p>
          <a:r>
            <a:rPr lang="en-US" i="1" dirty="0"/>
            <a:t>https://medium.com/swlh/exploratory-data-analysis-employee-attrition-rate-591ce8e7518f</a:t>
          </a:r>
        </a:p>
        <a:p>
          <a:r>
            <a:rPr lang="en-US" i="1" dirty="0"/>
            <a:t>https://analyticsindiamag.com/predictive-attrition-model/</a:t>
          </a:r>
        </a:p>
      </dgm:t>
    </dgm:pt>
    <dgm:pt modelId="{693B7B2A-04CD-479D-BA16-B9C75369A388}" type="parTrans" cxnId="{68B82277-6B59-4EB9-9FE2-B48AC61AF017}">
      <dgm:prSet/>
      <dgm:spPr/>
      <dgm:t>
        <a:bodyPr/>
        <a:lstStyle/>
        <a:p>
          <a:endParaRPr lang="en-US"/>
        </a:p>
      </dgm:t>
    </dgm:pt>
    <dgm:pt modelId="{2B6BB51B-C46C-4CE0-8EF0-08DE25B218C1}" type="sibTrans" cxnId="{68B82277-6B59-4EB9-9FE2-B48AC61AF017}">
      <dgm:prSet/>
      <dgm:spPr/>
      <dgm:t>
        <a:bodyPr/>
        <a:lstStyle/>
        <a:p>
          <a:endParaRPr lang="en-US"/>
        </a:p>
      </dgm:t>
    </dgm:pt>
    <dgm:pt modelId="{6CDF6FCB-6F4F-A645-95C2-2BE561C71D5E}" type="pres">
      <dgm:prSet presAssocID="{3C84248A-C23B-4E65-8A44-D1C512187B09}" presName="vert0" presStyleCnt="0">
        <dgm:presLayoutVars>
          <dgm:dir/>
          <dgm:animOne val="branch"/>
          <dgm:animLvl val="lvl"/>
        </dgm:presLayoutVars>
      </dgm:prSet>
      <dgm:spPr/>
    </dgm:pt>
    <dgm:pt modelId="{48B275B6-D9A3-BA4E-9CCC-E8D4F0358430}" type="pres">
      <dgm:prSet presAssocID="{F085FD3B-161C-429A-9620-1286ECD70353}" presName="thickLine" presStyleLbl="alignNode1" presStyleIdx="0" presStyleCnt="6"/>
      <dgm:spPr/>
    </dgm:pt>
    <dgm:pt modelId="{A0BD7E07-9B7C-354E-95ED-548CBC835E15}" type="pres">
      <dgm:prSet presAssocID="{F085FD3B-161C-429A-9620-1286ECD70353}" presName="horz1" presStyleCnt="0"/>
      <dgm:spPr/>
    </dgm:pt>
    <dgm:pt modelId="{C15E2DCD-398A-E649-B6DF-3D00EE99FEA1}" type="pres">
      <dgm:prSet presAssocID="{F085FD3B-161C-429A-9620-1286ECD70353}" presName="tx1" presStyleLbl="revTx" presStyleIdx="0" presStyleCnt="6"/>
      <dgm:spPr/>
    </dgm:pt>
    <dgm:pt modelId="{3CBA90D1-763E-FE4C-9203-A79AB4CF42E2}" type="pres">
      <dgm:prSet presAssocID="{F085FD3B-161C-429A-9620-1286ECD70353}" presName="vert1" presStyleCnt="0"/>
      <dgm:spPr/>
    </dgm:pt>
    <dgm:pt modelId="{6F273392-ED44-A44A-85EF-320306DA2E7A}" type="pres">
      <dgm:prSet presAssocID="{9B831207-BBB1-4E92-B80D-9EF7C6A20C8A}" presName="thickLine" presStyleLbl="alignNode1" presStyleIdx="1" presStyleCnt="6"/>
      <dgm:spPr/>
    </dgm:pt>
    <dgm:pt modelId="{0BC249CC-0C00-9D46-813C-2597C323F17C}" type="pres">
      <dgm:prSet presAssocID="{9B831207-BBB1-4E92-B80D-9EF7C6A20C8A}" presName="horz1" presStyleCnt="0"/>
      <dgm:spPr/>
    </dgm:pt>
    <dgm:pt modelId="{0F18F8E3-C687-D745-BB03-F6E5430AC29F}" type="pres">
      <dgm:prSet presAssocID="{9B831207-BBB1-4E92-B80D-9EF7C6A20C8A}" presName="tx1" presStyleLbl="revTx" presStyleIdx="1" presStyleCnt="6"/>
      <dgm:spPr/>
    </dgm:pt>
    <dgm:pt modelId="{FE5A72EA-40C2-6C48-9291-871CBBA93324}" type="pres">
      <dgm:prSet presAssocID="{9B831207-BBB1-4E92-B80D-9EF7C6A20C8A}" presName="vert1" presStyleCnt="0"/>
      <dgm:spPr/>
    </dgm:pt>
    <dgm:pt modelId="{9A5340A9-3897-E242-A610-1D74088F3A73}" type="pres">
      <dgm:prSet presAssocID="{679287F2-DB24-440A-8C79-B907B3D959B3}" presName="thickLine" presStyleLbl="alignNode1" presStyleIdx="2" presStyleCnt="6"/>
      <dgm:spPr/>
    </dgm:pt>
    <dgm:pt modelId="{525226F1-8834-ED42-8551-4C71B7B40AEC}" type="pres">
      <dgm:prSet presAssocID="{679287F2-DB24-440A-8C79-B907B3D959B3}" presName="horz1" presStyleCnt="0"/>
      <dgm:spPr/>
    </dgm:pt>
    <dgm:pt modelId="{839CD1C8-3B9A-D545-BB99-10A77556C79B}" type="pres">
      <dgm:prSet presAssocID="{679287F2-DB24-440A-8C79-B907B3D959B3}" presName="tx1" presStyleLbl="revTx" presStyleIdx="2" presStyleCnt="6"/>
      <dgm:spPr/>
    </dgm:pt>
    <dgm:pt modelId="{7924AA6B-CDBF-8F45-97F8-028114C70CB2}" type="pres">
      <dgm:prSet presAssocID="{679287F2-DB24-440A-8C79-B907B3D959B3}" presName="vert1" presStyleCnt="0"/>
      <dgm:spPr/>
    </dgm:pt>
    <dgm:pt modelId="{043C197A-EB33-104E-B1E1-8C518941B05B}" type="pres">
      <dgm:prSet presAssocID="{93867F1A-1DA8-409B-9812-7F30D217B862}" presName="thickLine" presStyleLbl="alignNode1" presStyleIdx="3" presStyleCnt="6"/>
      <dgm:spPr/>
    </dgm:pt>
    <dgm:pt modelId="{BBE32195-F23B-EB4C-860D-B6DEEB5A7A12}" type="pres">
      <dgm:prSet presAssocID="{93867F1A-1DA8-409B-9812-7F30D217B862}" presName="horz1" presStyleCnt="0"/>
      <dgm:spPr/>
    </dgm:pt>
    <dgm:pt modelId="{E6267790-A739-014A-B203-CA7421738302}" type="pres">
      <dgm:prSet presAssocID="{93867F1A-1DA8-409B-9812-7F30D217B862}" presName="tx1" presStyleLbl="revTx" presStyleIdx="3" presStyleCnt="6"/>
      <dgm:spPr/>
    </dgm:pt>
    <dgm:pt modelId="{C33413F0-3C48-974C-95EF-589780A027EE}" type="pres">
      <dgm:prSet presAssocID="{93867F1A-1DA8-409B-9812-7F30D217B862}" presName="vert1" presStyleCnt="0"/>
      <dgm:spPr/>
    </dgm:pt>
    <dgm:pt modelId="{70E2E5B5-DEF4-3E40-AA0D-026BD67D6EE4}" type="pres">
      <dgm:prSet presAssocID="{F557CF24-85EE-4261-B188-4B8473088D56}" presName="thickLine" presStyleLbl="alignNode1" presStyleIdx="4" presStyleCnt="6"/>
      <dgm:spPr/>
    </dgm:pt>
    <dgm:pt modelId="{57BB0D87-79C6-224D-9680-918A56CD8687}" type="pres">
      <dgm:prSet presAssocID="{F557CF24-85EE-4261-B188-4B8473088D56}" presName="horz1" presStyleCnt="0"/>
      <dgm:spPr/>
    </dgm:pt>
    <dgm:pt modelId="{F540D4E5-77AA-9840-9CCE-0147E32250C7}" type="pres">
      <dgm:prSet presAssocID="{F557CF24-85EE-4261-B188-4B8473088D56}" presName="tx1" presStyleLbl="revTx" presStyleIdx="4" presStyleCnt="6"/>
      <dgm:spPr/>
    </dgm:pt>
    <dgm:pt modelId="{E753B04C-D334-9348-8FA0-E6D841F3E5FD}" type="pres">
      <dgm:prSet presAssocID="{F557CF24-85EE-4261-B188-4B8473088D56}" presName="vert1" presStyleCnt="0"/>
      <dgm:spPr/>
    </dgm:pt>
    <dgm:pt modelId="{1405B2C2-9139-114C-BAE8-0993A55FF033}" type="pres">
      <dgm:prSet presAssocID="{909743BD-47CC-4A23-BF40-CE5A4FFC3FC3}" presName="thickLine" presStyleLbl="alignNode1" presStyleIdx="5" presStyleCnt="6"/>
      <dgm:spPr/>
    </dgm:pt>
    <dgm:pt modelId="{3AF564D5-F720-D04E-8254-27966DAAB3BB}" type="pres">
      <dgm:prSet presAssocID="{909743BD-47CC-4A23-BF40-CE5A4FFC3FC3}" presName="horz1" presStyleCnt="0"/>
      <dgm:spPr/>
    </dgm:pt>
    <dgm:pt modelId="{9068411A-26E7-5448-A3B2-0AFABC4FF988}" type="pres">
      <dgm:prSet presAssocID="{909743BD-47CC-4A23-BF40-CE5A4FFC3FC3}" presName="tx1" presStyleLbl="revTx" presStyleIdx="5" presStyleCnt="6"/>
      <dgm:spPr/>
    </dgm:pt>
    <dgm:pt modelId="{E4DC0876-4830-024B-8F93-EA8885EBF2AF}" type="pres">
      <dgm:prSet presAssocID="{909743BD-47CC-4A23-BF40-CE5A4FFC3FC3}" presName="vert1" presStyleCnt="0"/>
      <dgm:spPr/>
    </dgm:pt>
  </dgm:ptLst>
  <dgm:cxnLst>
    <dgm:cxn modelId="{472E1F04-1943-AD4D-97FE-238C1B6D765B}" type="presOf" srcId="{F557CF24-85EE-4261-B188-4B8473088D56}" destId="{F540D4E5-77AA-9840-9CCE-0147E32250C7}" srcOrd="0" destOrd="0" presId="urn:microsoft.com/office/officeart/2008/layout/LinedList"/>
    <dgm:cxn modelId="{A51BD85E-97F5-8F45-A0DF-B533EB63EC79}" type="presOf" srcId="{9B831207-BBB1-4E92-B80D-9EF7C6A20C8A}" destId="{0F18F8E3-C687-D745-BB03-F6E5430AC29F}" srcOrd="0" destOrd="0" presId="urn:microsoft.com/office/officeart/2008/layout/LinedList"/>
    <dgm:cxn modelId="{D6951047-813B-C846-B7AF-ECEBCF8C5D90}" type="presOf" srcId="{679287F2-DB24-440A-8C79-B907B3D959B3}" destId="{839CD1C8-3B9A-D545-BB99-10A77556C79B}" srcOrd="0" destOrd="0" presId="urn:microsoft.com/office/officeart/2008/layout/LinedList"/>
    <dgm:cxn modelId="{68B82277-6B59-4EB9-9FE2-B48AC61AF017}" srcId="{3C84248A-C23B-4E65-8A44-D1C512187B09}" destId="{909743BD-47CC-4A23-BF40-CE5A4FFC3FC3}" srcOrd="5" destOrd="0" parTransId="{693B7B2A-04CD-479D-BA16-B9C75369A388}" sibTransId="{2B6BB51B-C46C-4CE0-8EF0-08DE25B218C1}"/>
    <dgm:cxn modelId="{42E6C880-7F2E-44E9-BA6A-7BAF681F9993}" srcId="{3C84248A-C23B-4E65-8A44-D1C512187B09}" destId="{9B831207-BBB1-4E92-B80D-9EF7C6A20C8A}" srcOrd="1" destOrd="0" parTransId="{A8B11072-11E8-4DF3-ADC3-87B650359025}" sibTransId="{75AE0247-8ABF-4C9C-9355-6A3444C003A8}"/>
    <dgm:cxn modelId="{F87F2395-0FA0-2E43-9669-8A81E16889FB}" type="presOf" srcId="{93867F1A-1DA8-409B-9812-7F30D217B862}" destId="{E6267790-A739-014A-B203-CA7421738302}" srcOrd="0" destOrd="0" presId="urn:microsoft.com/office/officeart/2008/layout/LinedList"/>
    <dgm:cxn modelId="{6B207C97-BB0B-414E-986F-CDF2282C1D39}" srcId="{3C84248A-C23B-4E65-8A44-D1C512187B09}" destId="{93867F1A-1DA8-409B-9812-7F30D217B862}" srcOrd="3" destOrd="0" parTransId="{627F33F1-847A-46C0-B9D6-58B51A52053B}" sibTransId="{A33F13DD-D77B-4CC5-B1FC-0352BA63DB5B}"/>
    <dgm:cxn modelId="{9B0B539F-79D5-4513-9B5D-2E6D106A9E47}" srcId="{3C84248A-C23B-4E65-8A44-D1C512187B09}" destId="{F085FD3B-161C-429A-9620-1286ECD70353}" srcOrd="0" destOrd="0" parTransId="{2E6A2C6C-D70E-4719-9287-19FA4428E739}" sibTransId="{9763B0A8-7403-41FA-84FF-C50BAA01AF33}"/>
    <dgm:cxn modelId="{CB3A55A4-0B61-B04E-98CF-9E324793EAD8}" type="presOf" srcId="{909743BD-47CC-4A23-BF40-CE5A4FFC3FC3}" destId="{9068411A-26E7-5448-A3B2-0AFABC4FF988}" srcOrd="0" destOrd="0" presId="urn:microsoft.com/office/officeart/2008/layout/LinedList"/>
    <dgm:cxn modelId="{8AD677CE-5B0E-354A-9A3B-0E368FBC9ADE}" type="presOf" srcId="{3C84248A-C23B-4E65-8A44-D1C512187B09}" destId="{6CDF6FCB-6F4F-A645-95C2-2BE561C71D5E}" srcOrd="0" destOrd="0" presId="urn:microsoft.com/office/officeart/2008/layout/LinedList"/>
    <dgm:cxn modelId="{3D83B3CF-2A31-4851-9528-F46D40BDC3E3}" srcId="{3C84248A-C23B-4E65-8A44-D1C512187B09}" destId="{F557CF24-85EE-4261-B188-4B8473088D56}" srcOrd="4" destOrd="0" parTransId="{A5295C41-515D-4C6C-A413-A99ACBB2A914}" sibTransId="{ECE73B28-EA85-4A5B-BBBC-9B860183E6B6}"/>
    <dgm:cxn modelId="{9524EED3-5B7F-9D48-9FDF-800C6F578D65}" type="presOf" srcId="{F085FD3B-161C-429A-9620-1286ECD70353}" destId="{C15E2DCD-398A-E649-B6DF-3D00EE99FEA1}" srcOrd="0" destOrd="0" presId="urn:microsoft.com/office/officeart/2008/layout/LinedList"/>
    <dgm:cxn modelId="{F076EFF9-B656-4F73-B085-65F8644A5F56}" srcId="{3C84248A-C23B-4E65-8A44-D1C512187B09}" destId="{679287F2-DB24-440A-8C79-B907B3D959B3}" srcOrd="2" destOrd="0" parTransId="{4BB54DD2-8887-4259-A812-4A9096AFF5EC}" sibTransId="{945B7706-1F18-43CE-A1E1-2BF94DA1AA7B}"/>
    <dgm:cxn modelId="{18FDCE4F-249F-5541-9938-AC6995B476F6}" type="presParOf" srcId="{6CDF6FCB-6F4F-A645-95C2-2BE561C71D5E}" destId="{48B275B6-D9A3-BA4E-9CCC-E8D4F0358430}" srcOrd="0" destOrd="0" presId="urn:microsoft.com/office/officeart/2008/layout/LinedList"/>
    <dgm:cxn modelId="{F5785F38-138B-8F4B-A552-987B936B8F5F}" type="presParOf" srcId="{6CDF6FCB-6F4F-A645-95C2-2BE561C71D5E}" destId="{A0BD7E07-9B7C-354E-95ED-548CBC835E15}" srcOrd="1" destOrd="0" presId="urn:microsoft.com/office/officeart/2008/layout/LinedList"/>
    <dgm:cxn modelId="{19365AB4-59C3-DD42-8B72-22CA62B0BEEA}" type="presParOf" srcId="{A0BD7E07-9B7C-354E-95ED-548CBC835E15}" destId="{C15E2DCD-398A-E649-B6DF-3D00EE99FEA1}" srcOrd="0" destOrd="0" presId="urn:microsoft.com/office/officeart/2008/layout/LinedList"/>
    <dgm:cxn modelId="{B00BF4F0-9988-E646-A5CE-A28B466C11A6}" type="presParOf" srcId="{A0BD7E07-9B7C-354E-95ED-548CBC835E15}" destId="{3CBA90D1-763E-FE4C-9203-A79AB4CF42E2}" srcOrd="1" destOrd="0" presId="urn:microsoft.com/office/officeart/2008/layout/LinedList"/>
    <dgm:cxn modelId="{CD28C833-0515-7A43-8843-13942D5FCD74}" type="presParOf" srcId="{6CDF6FCB-6F4F-A645-95C2-2BE561C71D5E}" destId="{6F273392-ED44-A44A-85EF-320306DA2E7A}" srcOrd="2" destOrd="0" presId="urn:microsoft.com/office/officeart/2008/layout/LinedList"/>
    <dgm:cxn modelId="{31DB6806-F486-864F-8135-936CD5F1A9BA}" type="presParOf" srcId="{6CDF6FCB-6F4F-A645-95C2-2BE561C71D5E}" destId="{0BC249CC-0C00-9D46-813C-2597C323F17C}" srcOrd="3" destOrd="0" presId="urn:microsoft.com/office/officeart/2008/layout/LinedList"/>
    <dgm:cxn modelId="{70531320-F35A-CD44-9901-071A25A9A886}" type="presParOf" srcId="{0BC249CC-0C00-9D46-813C-2597C323F17C}" destId="{0F18F8E3-C687-D745-BB03-F6E5430AC29F}" srcOrd="0" destOrd="0" presId="urn:microsoft.com/office/officeart/2008/layout/LinedList"/>
    <dgm:cxn modelId="{9C07749E-954E-364A-8234-A5DF7ADBC782}" type="presParOf" srcId="{0BC249CC-0C00-9D46-813C-2597C323F17C}" destId="{FE5A72EA-40C2-6C48-9291-871CBBA93324}" srcOrd="1" destOrd="0" presId="urn:microsoft.com/office/officeart/2008/layout/LinedList"/>
    <dgm:cxn modelId="{32C59519-29FB-DA4F-A802-5365A91EC710}" type="presParOf" srcId="{6CDF6FCB-6F4F-A645-95C2-2BE561C71D5E}" destId="{9A5340A9-3897-E242-A610-1D74088F3A73}" srcOrd="4" destOrd="0" presId="urn:microsoft.com/office/officeart/2008/layout/LinedList"/>
    <dgm:cxn modelId="{4874A58A-F257-2042-B7C5-1AEF528D8787}" type="presParOf" srcId="{6CDF6FCB-6F4F-A645-95C2-2BE561C71D5E}" destId="{525226F1-8834-ED42-8551-4C71B7B40AEC}" srcOrd="5" destOrd="0" presId="urn:microsoft.com/office/officeart/2008/layout/LinedList"/>
    <dgm:cxn modelId="{FB047BB2-E775-D54A-8ED1-909E036265B6}" type="presParOf" srcId="{525226F1-8834-ED42-8551-4C71B7B40AEC}" destId="{839CD1C8-3B9A-D545-BB99-10A77556C79B}" srcOrd="0" destOrd="0" presId="urn:microsoft.com/office/officeart/2008/layout/LinedList"/>
    <dgm:cxn modelId="{95BAADFF-8608-D445-9860-B6CEF708037D}" type="presParOf" srcId="{525226F1-8834-ED42-8551-4C71B7B40AEC}" destId="{7924AA6B-CDBF-8F45-97F8-028114C70CB2}" srcOrd="1" destOrd="0" presId="urn:microsoft.com/office/officeart/2008/layout/LinedList"/>
    <dgm:cxn modelId="{B80B71E6-F290-9245-9FAE-42001090A7CC}" type="presParOf" srcId="{6CDF6FCB-6F4F-A645-95C2-2BE561C71D5E}" destId="{043C197A-EB33-104E-B1E1-8C518941B05B}" srcOrd="6" destOrd="0" presId="urn:microsoft.com/office/officeart/2008/layout/LinedList"/>
    <dgm:cxn modelId="{0827623B-5D61-824B-AF79-B03579654DD2}" type="presParOf" srcId="{6CDF6FCB-6F4F-A645-95C2-2BE561C71D5E}" destId="{BBE32195-F23B-EB4C-860D-B6DEEB5A7A12}" srcOrd="7" destOrd="0" presId="urn:microsoft.com/office/officeart/2008/layout/LinedList"/>
    <dgm:cxn modelId="{176665BE-1879-A64D-9440-D78777E3870E}" type="presParOf" srcId="{BBE32195-F23B-EB4C-860D-B6DEEB5A7A12}" destId="{E6267790-A739-014A-B203-CA7421738302}" srcOrd="0" destOrd="0" presId="urn:microsoft.com/office/officeart/2008/layout/LinedList"/>
    <dgm:cxn modelId="{E4DEA7BB-C5C1-C449-8A32-9D8639DCA43D}" type="presParOf" srcId="{BBE32195-F23B-EB4C-860D-B6DEEB5A7A12}" destId="{C33413F0-3C48-974C-95EF-589780A027EE}" srcOrd="1" destOrd="0" presId="urn:microsoft.com/office/officeart/2008/layout/LinedList"/>
    <dgm:cxn modelId="{BA6DA1F2-4B4B-9241-ADF9-FD05BF61E412}" type="presParOf" srcId="{6CDF6FCB-6F4F-A645-95C2-2BE561C71D5E}" destId="{70E2E5B5-DEF4-3E40-AA0D-026BD67D6EE4}" srcOrd="8" destOrd="0" presId="urn:microsoft.com/office/officeart/2008/layout/LinedList"/>
    <dgm:cxn modelId="{15EC3EA4-ABEA-FB4D-AA43-45C1B180DB46}" type="presParOf" srcId="{6CDF6FCB-6F4F-A645-95C2-2BE561C71D5E}" destId="{57BB0D87-79C6-224D-9680-918A56CD8687}" srcOrd="9" destOrd="0" presId="urn:microsoft.com/office/officeart/2008/layout/LinedList"/>
    <dgm:cxn modelId="{4BE9EB89-77FC-D049-B5BE-B4BD24A3F7AD}" type="presParOf" srcId="{57BB0D87-79C6-224D-9680-918A56CD8687}" destId="{F540D4E5-77AA-9840-9CCE-0147E32250C7}" srcOrd="0" destOrd="0" presId="urn:microsoft.com/office/officeart/2008/layout/LinedList"/>
    <dgm:cxn modelId="{CB83D530-ED5E-2B42-B81F-0A034C069EDE}" type="presParOf" srcId="{57BB0D87-79C6-224D-9680-918A56CD8687}" destId="{E753B04C-D334-9348-8FA0-E6D841F3E5FD}" srcOrd="1" destOrd="0" presId="urn:microsoft.com/office/officeart/2008/layout/LinedList"/>
    <dgm:cxn modelId="{17F32D13-22C0-6A40-A77D-42C85580AB78}" type="presParOf" srcId="{6CDF6FCB-6F4F-A645-95C2-2BE561C71D5E}" destId="{1405B2C2-9139-114C-BAE8-0993A55FF033}" srcOrd="10" destOrd="0" presId="urn:microsoft.com/office/officeart/2008/layout/LinedList"/>
    <dgm:cxn modelId="{6E468AEC-8AD9-C248-8063-108039E7EAB3}" type="presParOf" srcId="{6CDF6FCB-6F4F-A645-95C2-2BE561C71D5E}" destId="{3AF564D5-F720-D04E-8254-27966DAAB3BB}" srcOrd="11" destOrd="0" presId="urn:microsoft.com/office/officeart/2008/layout/LinedList"/>
    <dgm:cxn modelId="{779E5CCE-5E0F-234A-8260-83C1863D40A2}" type="presParOf" srcId="{3AF564D5-F720-D04E-8254-27966DAAB3BB}" destId="{9068411A-26E7-5448-A3B2-0AFABC4FF988}" srcOrd="0" destOrd="0" presId="urn:microsoft.com/office/officeart/2008/layout/LinedList"/>
    <dgm:cxn modelId="{89FC9DA8-46B9-1F40-A0B4-37014982DD7C}" type="presParOf" srcId="{3AF564D5-F720-D04E-8254-27966DAAB3BB}" destId="{E4DC0876-4830-024B-8F93-EA8885EBF2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8973-B70F-42AA-B218-205A9BF5DB45}">
      <dsp:nvSpPr>
        <dsp:cNvPr id="0" name=""/>
        <dsp:cNvSpPr/>
      </dsp:nvSpPr>
      <dsp:spPr>
        <a:xfrm>
          <a:off x="0" y="509"/>
          <a:ext cx="6286500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95AEE-0A36-4BD6-938C-86EFC38A8B2D}">
      <dsp:nvSpPr>
        <dsp:cNvPr id="0" name=""/>
        <dsp:cNvSpPr/>
      </dsp:nvSpPr>
      <dsp:spPr>
        <a:xfrm>
          <a:off x="212081" y="158256"/>
          <a:ext cx="385603" cy="385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8D84C-07A6-4189-87AE-7AC562748D37}">
      <dsp:nvSpPr>
        <dsp:cNvPr id="0" name=""/>
        <dsp:cNvSpPr/>
      </dsp:nvSpPr>
      <dsp:spPr>
        <a:xfrm>
          <a:off x="809766" y="509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Problem statement</a:t>
          </a:r>
        </a:p>
      </dsp:txBody>
      <dsp:txXfrm>
        <a:off x="809766" y="509"/>
        <a:ext cx="5476733" cy="701096"/>
      </dsp:txXfrm>
    </dsp:sp>
    <dsp:sp modelId="{E3807B88-8546-4153-8D09-B7C8B11CC9B6}">
      <dsp:nvSpPr>
        <dsp:cNvPr id="0" name=""/>
        <dsp:cNvSpPr/>
      </dsp:nvSpPr>
      <dsp:spPr>
        <a:xfrm>
          <a:off x="0" y="876880"/>
          <a:ext cx="6286500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9463F-6162-40E3-B455-2971A825CFD6}">
      <dsp:nvSpPr>
        <dsp:cNvPr id="0" name=""/>
        <dsp:cNvSpPr/>
      </dsp:nvSpPr>
      <dsp:spPr>
        <a:xfrm>
          <a:off x="212081" y="1034627"/>
          <a:ext cx="385603" cy="385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6AC17-005F-482C-9C67-5341DC917723}">
      <dsp:nvSpPr>
        <dsp:cNvPr id="0" name=""/>
        <dsp:cNvSpPr/>
      </dsp:nvSpPr>
      <dsp:spPr>
        <a:xfrm>
          <a:off x="809766" y="876880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Proposal</a:t>
          </a:r>
        </a:p>
      </dsp:txBody>
      <dsp:txXfrm>
        <a:off x="809766" y="876880"/>
        <a:ext cx="5476733" cy="701096"/>
      </dsp:txXfrm>
    </dsp:sp>
    <dsp:sp modelId="{64B78997-0D97-4E09-A734-45417D5A66FD}">
      <dsp:nvSpPr>
        <dsp:cNvPr id="0" name=""/>
        <dsp:cNvSpPr/>
      </dsp:nvSpPr>
      <dsp:spPr>
        <a:xfrm>
          <a:off x="0" y="1753251"/>
          <a:ext cx="6286500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BFC1A-28E8-4190-BF76-DF7DA04FAF8E}">
      <dsp:nvSpPr>
        <dsp:cNvPr id="0" name=""/>
        <dsp:cNvSpPr/>
      </dsp:nvSpPr>
      <dsp:spPr>
        <a:xfrm>
          <a:off x="212081" y="1910997"/>
          <a:ext cx="385603" cy="385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A1192-836A-403D-AE53-A4974929E207}">
      <dsp:nvSpPr>
        <dsp:cNvPr id="0" name=""/>
        <dsp:cNvSpPr/>
      </dsp:nvSpPr>
      <dsp:spPr>
        <a:xfrm>
          <a:off x="809766" y="1753251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Process overview</a:t>
          </a:r>
        </a:p>
      </dsp:txBody>
      <dsp:txXfrm>
        <a:off x="809766" y="1753251"/>
        <a:ext cx="5476733" cy="701096"/>
      </dsp:txXfrm>
    </dsp:sp>
    <dsp:sp modelId="{19C2E6F5-A4CA-42CC-9517-F7F059CD3313}">
      <dsp:nvSpPr>
        <dsp:cNvPr id="0" name=""/>
        <dsp:cNvSpPr/>
      </dsp:nvSpPr>
      <dsp:spPr>
        <a:xfrm>
          <a:off x="0" y="2629622"/>
          <a:ext cx="6286500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FB9B2-47F6-4F56-A69B-69216B24FA0F}">
      <dsp:nvSpPr>
        <dsp:cNvPr id="0" name=""/>
        <dsp:cNvSpPr/>
      </dsp:nvSpPr>
      <dsp:spPr>
        <a:xfrm>
          <a:off x="212081" y="2787368"/>
          <a:ext cx="385603" cy="385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C9F89-3621-459F-83A8-B9759E8EC82D}">
      <dsp:nvSpPr>
        <dsp:cNvPr id="0" name=""/>
        <dsp:cNvSpPr/>
      </dsp:nvSpPr>
      <dsp:spPr>
        <a:xfrm>
          <a:off x="809766" y="2629622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and Exploratory Data Analysis </a:t>
          </a:r>
        </a:p>
      </dsp:txBody>
      <dsp:txXfrm>
        <a:off x="809766" y="2629622"/>
        <a:ext cx="5476733" cy="701096"/>
      </dsp:txXfrm>
    </dsp:sp>
    <dsp:sp modelId="{94087580-5D4C-4B07-907C-3E1C568582C0}">
      <dsp:nvSpPr>
        <dsp:cNvPr id="0" name=""/>
        <dsp:cNvSpPr/>
      </dsp:nvSpPr>
      <dsp:spPr>
        <a:xfrm>
          <a:off x="0" y="3552181"/>
          <a:ext cx="6286500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40A89-16F1-4D53-97F3-D89FF34EE729}">
      <dsp:nvSpPr>
        <dsp:cNvPr id="0" name=""/>
        <dsp:cNvSpPr/>
      </dsp:nvSpPr>
      <dsp:spPr>
        <a:xfrm>
          <a:off x="10758" y="4544476"/>
          <a:ext cx="449050" cy="4627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4C4EF-7D4C-4E02-9E28-B83F8B76CD73}">
      <dsp:nvSpPr>
        <dsp:cNvPr id="0" name=""/>
        <dsp:cNvSpPr/>
      </dsp:nvSpPr>
      <dsp:spPr>
        <a:xfrm>
          <a:off x="809766" y="3505993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>
        <a:off x="809766" y="3505993"/>
        <a:ext cx="5476733" cy="701096"/>
      </dsp:txXfrm>
    </dsp:sp>
    <dsp:sp modelId="{71E3EF5B-E62C-4F81-8A58-68E29577F1E8}">
      <dsp:nvSpPr>
        <dsp:cNvPr id="0" name=""/>
        <dsp:cNvSpPr/>
      </dsp:nvSpPr>
      <dsp:spPr>
        <a:xfrm>
          <a:off x="420252" y="4391990"/>
          <a:ext cx="5866247" cy="7010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B4052-587B-4B4D-8D22-3A7AF1B216B7}">
      <dsp:nvSpPr>
        <dsp:cNvPr id="0" name=""/>
        <dsp:cNvSpPr/>
      </dsp:nvSpPr>
      <dsp:spPr>
        <a:xfrm>
          <a:off x="45513" y="3692045"/>
          <a:ext cx="385603" cy="385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023B3-A402-4D3F-83EA-E22CFD450B1C}">
      <dsp:nvSpPr>
        <dsp:cNvPr id="0" name=""/>
        <dsp:cNvSpPr/>
      </dsp:nvSpPr>
      <dsp:spPr>
        <a:xfrm>
          <a:off x="599640" y="4382364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Challenges</a:t>
          </a:r>
        </a:p>
      </dsp:txBody>
      <dsp:txXfrm>
        <a:off x="599640" y="4382364"/>
        <a:ext cx="5476733" cy="701096"/>
      </dsp:txXfrm>
    </dsp:sp>
    <dsp:sp modelId="{F342E93A-AC46-4EB6-ACDC-30C55B17C76E}">
      <dsp:nvSpPr>
        <dsp:cNvPr id="0" name=""/>
        <dsp:cNvSpPr/>
      </dsp:nvSpPr>
      <dsp:spPr>
        <a:xfrm>
          <a:off x="0" y="5230165"/>
          <a:ext cx="6286500" cy="6647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E5C7B-9DB2-4281-9508-7649AFABA0D5}">
      <dsp:nvSpPr>
        <dsp:cNvPr id="0" name=""/>
        <dsp:cNvSpPr/>
      </dsp:nvSpPr>
      <dsp:spPr>
        <a:xfrm>
          <a:off x="212081" y="5416481"/>
          <a:ext cx="385603" cy="385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33317-4F81-49E0-A2FA-1D9617FC59B2}">
      <dsp:nvSpPr>
        <dsp:cNvPr id="0" name=""/>
        <dsp:cNvSpPr/>
      </dsp:nvSpPr>
      <dsp:spPr>
        <a:xfrm>
          <a:off x="809766" y="5258734"/>
          <a:ext cx="5476733" cy="701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99" tIns="74199" rIns="74199" bIns="7419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Result - Conclusion</a:t>
          </a:r>
        </a:p>
      </dsp:txBody>
      <dsp:txXfrm>
        <a:off x="809766" y="5258734"/>
        <a:ext cx="5476733" cy="701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E8698-9E14-4945-85B2-16CAD681CE25}">
      <dsp:nvSpPr>
        <dsp:cNvPr id="0" name=""/>
        <dsp:cNvSpPr/>
      </dsp:nvSpPr>
      <dsp:spPr>
        <a:xfrm>
          <a:off x="0" y="0"/>
          <a:ext cx="615314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69937C-CCD1-324A-952E-A855313DF26B}">
      <dsp:nvSpPr>
        <dsp:cNvPr id="0" name=""/>
        <dsp:cNvSpPr/>
      </dsp:nvSpPr>
      <dsp:spPr>
        <a:xfrm>
          <a:off x="0" y="0"/>
          <a:ext cx="6151647" cy="128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Departing employees from organization over time is called Attrition. Employee attrition is one of the critical factors which affects the organization. </a:t>
          </a:r>
        </a:p>
      </dsp:txBody>
      <dsp:txXfrm>
        <a:off x="0" y="0"/>
        <a:ext cx="6151647" cy="1282699"/>
      </dsp:txXfrm>
    </dsp:sp>
    <dsp:sp modelId="{314351CD-F352-C54E-A6A0-AB691FA4C32C}">
      <dsp:nvSpPr>
        <dsp:cNvPr id="0" name=""/>
        <dsp:cNvSpPr/>
      </dsp:nvSpPr>
      <dsp:spPr>
        <a:xfrm>
          <a:off x="0" y="1282699"/>
          <a:ext cx="615314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A455E8-1B88-6F41-BA4E-68C799B27725}">
      <dsp:nvSpPr>
        <dsp:cNvPr id="0" name=""/>
        <dsp:cNvSpPr/>
      </dsp:nvSpPr>
      <dsp:spPr>
        <a:xfrm>
          <a:off x="0" y="1282699"/>
          <a:ext cx="6151647" cy="128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Reasons to leave the organization include </a:t>
          </a:r>
          <a:r>
            <a:rPr lang="en-US" sz="2100" kern="1200" dirty="0" err="1"/>
            <a:t>worklife</a:t>
          </a:r>
          <a:r>
            <a:rPr lang="en-US" sz="2100" kern="1200" dirty="0"/>
            <a:t> balance, retirement, job mismatch and overtime.</a:t>
          </a:r>
        </a:p>
      </dsp:txBody>
      <dsp:txXfrm>
        <a:off x="0" y="1282699"/>
        <a:ext cx="6151647" cy="1282699"/>
      </dsp:txXfrm>
    </dsp:sp>
    <dsp:sp modelId="{D4496F59-E0D6-3745-A325-ED3E7EC9E389}">
      <dsp:nvSpPr>
        <dsp:cNvPr id="0" name=""/>
        <dsp:cNvSpPr/>
      </dsp:nvSpPr>
      <dsp:spPr>
        <a:xfrm>
          <a:off x="0" y="2565399"/>
          <a:ext cx="615314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C2A23-1DFE-1C47-854F-EC12A32EB138}">
      <dsp:nvSpPr>
        <dsp:cNvPr id="0" name=""/>
        <dsp:cNvSpPr/>
      </dsp:nvSpPr>
      <dsp:spPr>
        <a:xfrm>
          <a:off x="1502" y="2565399"/>
          <a:ext cx="6151647" cy="128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 organizations to be successful, it is essential that the employer and the employee have a good relationship.</a:t>
          </a:r>
        </a:p>
      </dsp:txBody>
      <dsp:txXfrm>
        <a:off x="1502" y="2565399"/>
        <a:ext cx="6151647" cy="1282699"/>
      </dsp:txXfrm>
    </dsp:sp>
    <dsp:sp modelId="{912D2178-CFC2-E243-B0BF-2D3EB7EECA76}">
      <dsp:nvSpPr>
        <dsp:cNvPr id="0" name=""/>
        <dsp:cNvSpPr/>
      </dsp:nvSpPr>
      <dsp:spPr>
        <a:xfrm>
          <a:off x="0" y="3848099"/>
          <a:ext cx="615314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E843D8-B081-0947-8EB4-33EDBE457F53}">
      <dsp:nvSpPr>
        <dsp:cNvPr id="0" name=""/>
        <dsp:cNvSpPr/>
      </dsp:nvSpPr>
      <dsp:spPr>
        <a:xfrm>
          <a:off x="0" y="3848099"/>
          <a:ext cx="6151647" cy="1282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If the employee decides to leave the organization, there will be challenges the organization faces. It will impact productivity, revenue, experience, and time invested in training.</a:t>
          </a:r>
        </a:p>
      </dsp:txBody>
      <dsp:txXfrm>
        <a:off x="0" y="3848099"/>
        <a:ext cx="6151647" cy="1282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E3107-6962-4050-A733-876D40590036}">
      <dsp:nvSpPr>
        <dsp:cNvPr id="0" name=""/>
        <dsp:cNvSpPr/>
      </dsp:nvSpPr>
      <dsp:spPr>
        <a:xfrm>
          <a:off x="1882880" y="27420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ACE49-543D-4B7A-9787-3EBE0CD36594}">
      <dsp:nvSpPr>
        <dsp:cNvPr id="0" name=""/>
        <dsp:cNvSpPr/>
      </dsp:nvSpPr>
      <dsp:spPr>
        <a:xfrm>
          <a:off x="478880" y="198295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Proposal:</a:t>
          </a:r>
        </a:p>
      </dsp:txBody>
      <dsp:txXfrm>
        <a:off x="478880" y="1982953"/>
        <a:ext cx="4320000" cy="648000"/>
      </dsp:txXfrm>
    </dsp:sp>
    <dsp:sp modelId="{13FE6668-272D-4188-9055-7D3F621B322E}">
      <dsp:nvSpPr>
        <dsp:cNvPr id="0" name=""/>
        <dsp:cNvSpPr/>
      </dsp:nvSpPr>
      <dsp:spPr>
        <a:xfrm>
          <a:off x="478880" y="2722463"/>
          <a:ext cx="4320000" cy="212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Machine learning algorithms to predict if the employee will leave the organization or retained.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Train and test models	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Compare model performance and select the best model</a:t>
          </a:r>
        </a:p>
      </dsp:txBody>
      <dsp:txXfrm>
        <a:off x="478880" y="2722463"/>
        <a:ext cx="4320000" cy="2127219"/>
      </dsp:txXfrm>
    </dsp:sp>
    <dsp:sp modelId="{54C03796-0DFC-498F-A40E-A38EE2516D68}">
      <dsp:nvSpPr>
        <dsp:cNvPr id="0" name=""/>
        <dsp:cNvSpPr/>
      </dsp:nvSpPr>
      <dsp:spPr>
        <a:xfrm>
          <a:off x="6958881" y="27420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44E5D-5976-4836-8B55-613FC4F3A85B}">
      <dsp:nvSpPr>
        <dsp:cNvPr id="0" name=""/>
        <dsp:cNvSpPr/>
      </dsp:nvSpPr>
      <dsp:spPr>
        <a:xfrm>
          <a:off x="5554880" y="198295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Process Overview:</a:t>
          </a:r>
        </a:p>
      </dsp:txBody>
      <dsp:txXfrm>
        <a:off x="5554880" y="1982953"/>
        <a:ext cx="4320000" cy="648000"/>
      </dsp:txXfrm>
    </dsp:sp>
    <dsp:sp modelId="{BDCDD12A-E190-4215-A146-DE64AE9F0F44}">
      <dsp:nvSpPr>
        <dsp:cNvPr id="0" name=""/>
        <dsp:cNvSpPr/>
      </dsp:nvSpPr>
      <dsp:spPr>
        <a:xfrm>
          <a:off x="5554880" y="2722463"/>
          <a:ext cx="4320000" cy="212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used will be analyzed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preparation and cleaning for any missing values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 Exploratory Data Analysis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 and test models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tuning</a:t>
          </a:r>
        </a:p>
      </dsp:txBody>
      <dsp:txXfrm>
        <a:off x="5554880" y="2722463"/>
        <a:ext cx="4320000" cy="21272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8A05C-0935-4DDD-821D-B4A473F2545C}">
      <dsp:nvSpPr>
        <dsp:cNvPr id="0" name=""/>
        <dsp:cNvSpPr/>
      </dsp:nvSpPr>
      <dsp:spPr>
        <a:xfrm>
          <a:off x="250936" y="570047"/>
          <a:ext cx="777392" cy="777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5C518-2DFF-4289-A9FD-BDE5A733CE9C}">
      <dsp:nvSpPr>
        <dsp:cNvPr id="0" name=""/>
        <dsp:cNvSpPr/>
      </dsp:nvSpPr>
      <dsp:spPr>
        <a:xfrm>
          <a:off x="416610" y="735721"/>
          <a:ext cx="446044" cy="44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EA91C-7FC8-4A20-B1E0-5751567CA690}">
      <dsp:nvSpPr>
        <dsp:cNvPr id="0" name=""/>
        <dsp:cNvSpPr/>
      </dsp:nvSpPr>
      <dsp:spPr>
        <a:xfrm>
          <a:off x="2425" y="1589578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used will be analyzed </a:t>
          </a:r>
        </a:p>
      </dsp:txBody>
      <dsp:txXfrm>
        <a:off x="2425" y="1589578"/>
        <a:ext cx="1274414" cy="509765"/>
      </dsp:txXfrm>
    </dsp:sp>
    <dsp:sp modelId="{0DFA89CB-42CD-4E70-BF26-1AC471B60B47}">
      <dsp:nvSpPr>
        <dsp:cNvPr id="0" name=""/>
        <dsp:cNvSpPr/>
      </dsp:nvSpPr>
      <dsp:spPr>
        <a:xfrm>
          <a:off x="1748373" y="570047"/>
          <a:ext cx="777392" cy="777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721D2-A49D-444D-8BE9-AA3B0D7017FC}">
      <dsp:nvSpPr>
        <dsp:cNvPr id="0" name=""/>
        <dsp:cNvSpPr/>
      </dsp:nvSpPr>
      <dsp:spPr>
        <a:xfrm>
          <a:off x="1914047" y="735721"/>
          <a:ext cx="446044" cy="44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08C9F-C881-4855-AA99-4B72453FBF24}">
      <dsp:nvSpPr>
        <dsp:cNvPr id="0" name=""/>
        <dsp:cNvSpPr/>
      </dsp:nvSpPr>
      <dsp:spPr>
        <a:xfrm>
          <a:off x="1499862" y="1589578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preparation and cleaning for any missing values</a:t>
          </a:r>
        </a:p>
      </dsp:txBody>
      <dsp:txXfrm>
        <a:off x="1499862" y="1589578"/>
        <a:ext cx="1274414" cy="509765"/>
      </dsp:txXfrm>
    </dsp:sp>
    <dsp:sp modelId="{4444FCAC-C1EA-4BB7-A3AD-85204DC225C6}">
      <dsp:nvSpPr>
        <dsp:cNvPr id="0" name=""/>
        <dsp:cNvSpPr/>
      </dsp:nvSpPr>
      <dsp:spPr>
        <a:xfrm>
          <a:off x="3245809" y="570047"/>
          <a:ext cx="777392" cy="777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9784E-DB78-4626-AC1B-50458C41CB2A}">
      <dsp:nvSpPr>
        <dsp:cNvPr id="0" name=""/>
        <dsp:cNvSpPr/>
      </dsp:nvSpPr>
      <dsp:spPr>
        <a:xfrm>
          <a:off x="3411483" y="735721"/>
          <a:ext cx="446044" cy="44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9EF8A-B117-4B6B-A517-B313562EBDE2}">
      <dsp:nvSpPr>
        <dsp:cNvPr id="0" name=""/>
        <dsp:cNvSpPr/>
      </dsp:nvSpPr>
      <dsp:spPr>
        <a:xfrm>
          <a:off x="2997298" y="1589578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Perform Exploratory Data Analysis</a:t>
          </a:r>
        </a:p>
      </dsp:txBody>
      <dsp:txXfrm>
        <a:off x="2997298" y="1589578"/>
        <a:ext cx="1274414" cy="509765"/>
      </dsp:txXfrm>
    </dsp:sp>
    <dsp:sp modelId="{687C561C-1B8C-497C-A7C0-EBE6BA833DF8}">
      <dsp:nvSpPr>
        <dsp:cNvPr id="0" name=""/>
        <dsp:cNvSpPr/>
      </dsp:nvSpPr>
      <dsp:spPr>
        <a:xfrm>
          <a:off x="999654" y="2417947"/>
          <a:ext cx="777392" cy="777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05959-5850-4F0F-ABFF-071668A782D3}">
      <dsp:nvSpPr>
        <dsp:cNvPr id="0" name=""/>
        <dsp:cNvSpPr/>
      </dsp:nvSpPr>
      <dsp:spPr>
        <a:xfrm>
          <a:off x="1165328" y="2583621"/>
          <a:ext cx="446044" cy="44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57E38-58E0-4E42-9415-71B6091ADBF6}">
      <dsp:nvSpPr>
        <dsp:cNvPr id="0" name=""/>
        <dsp:cNvSpPr/>
      </dsp:nvSpPr>
      <dsp:spPr>
        <a:xfrm>
          <a:off x="751144" y="3437479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Train and test models</a:t>
          </a:r>
        </a:p>
      </dsp:txBody>
      <dsp:txXfrm>
        <a:off x="751144" y="3437479"/>
        <a:ext cx="1274414" cy="509765"/>
      </dsp:txXfrm>
    </dsp:sp>
    <dsp:sp modelId="{88BF1FDD-3178-40B0-B8A1-D659009B1A56}">
      <dsp:nvSpPr>
        <dsp:cNvPr id="0" name=""/>
        <dsp:cNvSpPr/>
      </dsp:nvSpPr>
      <dsp:spPr>
        <a:xfrm>
          <a:off x="2497091" y="2417947"/>
          <a:ext cx="777392" cy="77739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EA042-AE8B-4A63-ABA6-8900F15D5779}">
      <dsp:nvSpPr>
        <dsp:cNvPr id="0" name=""/>
        <dsp:cNvSpPr/>
      </dsp:nvSpPr>
      <dsp:spPr>
        <a:xfrm>
          <a:off x="2662765" y="2583621"/>
          <a:ext cx="446044" cy="44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4E011-D13E-426B-924B-1031E51C0A33}">
      <dsp:nvSpPr>
        <dsp:cNvPr id="0" name=""/>
        <dsp:cNvSpPr/>
      </dsp:nvSpPr>
      <dsp:spPr>
        <a:xfrm>
          <a:off x="2248580" y="3437479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Model tuning</a:t>
          </a:r>
        </a:p>
      </dsp:txBody>
      <dsp:txXfrm>
        <a:off x="2248580" y="3437479"/>
        <a:ext cx="1274414" cy="5097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82DB8-581C-324B-8246-5B35552FF2FA}">
      <dsp:nvSpPr>
        <dsp:cNvPr id="0" name=""/>
        <dsp:cNvSpPr/>
      </dsp:nvSpPr>
      <dsp:spPr>
        <a:xfrm>
          <a:off x="994267" y="13985"/>
          <a:ext cx="3977068" cy="81980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66" tIns="208230" rIns="77166" bIns="2082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dataset.</a:t>
          </a:r>
        </a:p>
      </dsp:txBody>
      <dsp:txXfrm>
        <a:off x="994267" y="13985"/>
        <a:ext cx="3977068" cy="819801"/>
      </dsp:txXfrm>
    </dsp:sp>
    <dsp:sp modelId="{D1123FE9-F8A8-9542-98C8-C5E10278FBF6}">
      <dsp:nvSpPr>
        <dsp:cNvPr id="0" name=""/>
        <dsp:cNvSpPr/>
      </dsp:nvSpPr>
      <dsp:spPr>
        <a:xfrm>
          <a:off x="0" y="1868"/>
          <a:ext cx="994267" cy="819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3" tIns="80978" rIns="52613" bIns="809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</a:t>
          </a:r>
        </a:p>
      </dsp:txBody>
      <dsp:txXfrm>
        <a:off x="0" y="1868"/>
        <a:ext cx="994267" cy="819801"/>
      </dsp:txXfrm>
    </dsp:sp>
    <dsp:sp modelId="{F8156DB8-3E1D-0943-9B8B-80B43B91743E}">
      <dsp:nvSpPr>
        <dsp:cNvPr id="0" name=""/>
        <dsp:cNvSpPr/>
      </dsp:nvSpPr>
      <dsp:spPr>
        <a:xfrm>
          <a:off x="994267" y="870857"/>
          <a:ext cx="3977068" cy="81980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66" tIns="208230" rIns="77166" bIns="2082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Update column names for readability and dropped unnecessary columns.</a:t>
          </a:r>
        </a:p>
      </dsp:txBody>
      <dsp:txXfrm>
        <a:off x="994267" y="870857"/>
        <a:ext cx="3977068" cy="819801"/>
      </dsp:txXfrm>
    </dsp:sp>
    <dsp:sp modelId="{E5EF7B94-A418-4941-8E2F-A3E459FFACE9}">
      <dsp:nvSpPr>
        <dsp:cNvPr id="0" name=""/>
        <dsp:cNvSpPr/>
      </dsp:nvSpPr>
      <dsp:spPr>
        <a:xfrm>
          <a:off x="0" y="870857"/>
          <a:ext cx="994267" cy="819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3" tIns="80978" rIns="52613" bIns="809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Update</a:t>
          </a:r>
        </a:p>
      </dsp:txBody>
      <dsp:txXfrm>
        <a:off x="0" y="870857"/>
        <a:ext cx="994267" cy="819801"/>
      </dsp:txXfrm>
    </dsp:sp>
    <dsp:sp modelId="{2D7CBFC7-E986-EA4C-9922-974C89168985}">
      <dsp:nvSpPr>
        <dsp:cNvPr id="0" name=""/>
        <dsp:cNvSpPr/>
      </dsp:nvSpPr>
      <dsp:spPr>
        <a:xfrm>
          <a:off x="994267" y="1739847"/>
          <a:ext cx="3977068" cy="81980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66" tIns="208230" rIns="77166" bIns="2082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Handle missing and null values.</a:t>
          </a:r>
        </a:p>
      </dsp:txBody>
      <dsp:txXfrm>
        <a:off x="994267" y="1739847"/>
        <a:ext cx="3977068" cy="819801"/>
      </dsp:txXfrm>
    </dsp:sp>
    <dsp:sp modelId="{1F2BEC23-6CC9-C34A-9027-88F887D9A035}">
      <dsp:nvSpPr>
        <dsp:cNvPr id="0" name=""/>
        <dsp:cNvSpPr/>
      </dsp:nvSpPr>
      <dsp:spPr>
        <a:xfrm>
          <a:off x="0" y="1739847"/>
          <a:ext cx="994267" cy="819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3" tIns="80978" rIns="52613" bIns="809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Handle</a:t>
          </a:r>
        </a:p>
      </dsp:txBody>
      <dsp:txXfrm>
        <a:off x="0" y="1739847"/>
        <a:ext cx="994267" cy="819801"/>
      </dsp:txXfrm>
    </dsp:sp>
    <dsp:sp modelId="{58025A79-3E08-7A4E-AE06-CDA2508022EF}">
      <dsp:nvSpPr>
        <dsp:cNvPr id="0" name=""/>
        <dsp:cNvSpPr/>
      </dsp:nvSpPr>
      <dsp:spPr>
        <a:xfrm>
          <a:off x="994267" y="2608836"/>
          <a:ext cx="3977068" cy="81980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66" tIns="208230" rIns="77166" bIns="2082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Convert non-numeric to numeric value. </a:t>
          </a:r>
        </a:p>
      </dsp:txBody>
      <dsp:txXfrm>
        <a:off x="994267" y="2608836"/>
        <a:ext cx="3977068" cy="819801"/>
      </dsp:txXfrm>
    </dsp:sp>
    <dsp:sp modelId="{8BFA7F60-CF9D-EA43-9321-759732EF389B}">
      <dsp:nvSpPr>
        <dsp:cNvPr id="0" name=""/>
        <dsp:cNvSpPr/>
      </dsp:nvSpPr>
      <dsp:spPr>
        <a:xfrm>
          <a:off x="0" y="2608836"/>
          <a:ext cx="994267" cy="819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3" tIns="80978" rIns="52613" bIns="809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Convert</a:t>
          </a:r>
        </a:p>
      </dsp:txBody>
      <dsp:txXfrm>
        <a:off x="0" y="2608836"/>
        <a:ext cx="994267" cy="819801"/>
      </dsp:txXfrm>
    </dsp:sp>
    <dsp:sp modelId="{1A849820-ECF4-CF47-B779-EFD77562930C}">
      <dsp:nvSpPr>
        <dsp:cNvPr id="0" name=""/>
        <dsp:cNvSpPr/>
      </dsp:nvSpPr>
      <dsp:spPr>
        <a:xfrm>
          <a:off x="994267" y="3467578"/>
          <a:ext cx="3977068" cy="81980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66" tIns="208230" rIns="77166" bIns="20823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multiple graphs and analyzed the dataset. </a:t>
          </a:r>
        </a:p>
      </dsp:txBody>
      <dsp:txXfrm>
        <a:off x="994267" y="3467578"/>
        <a:ext cx="3977068" cy="819801"/>
      </dsp:txXfrm>
    </dsp:sp>
    <dsp:sp modelId="{42E41AF4-283D-F540-B20C-AC6637FF6ADB}">
      <dsp:nvSpPr>
        <dsp:cNvPr id="0" name=""/>
        <dsp:cNvSpPr/>
      </dsp:nvSpPr>
      <dsp:spPr>
        <a:xfrm>
          <a:off x="0" y="3477826"/>
          <a:ext cx="994267" cy="8198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13" tIns="80978" rIns="52613" bIns="809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</a:t>
          </a:r>
        </a:p>
      </dsp:txBody>
      <dsp:txXfrm>
        <a:off x="0" y="3477826"/>
        <a:ext cx="994267" cy="8198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5A56A-AFB9-0A4D-95BF-25F9A8AC43B8}">
      <dsp:nvSpPr>
        <dsp:cNvPr id="0" name=""/>
        <dsp:cNvSpPr/>
      </dsp:nvSpPr>
      <dsp:spPr>
        <a:xfrm>
          <a:off x="0" y="0"/>
          <a:ext cx="625076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26359F-CFCD-6845-97A7-6FA4FA8AB268}">
      <dsp:nvSpPr>
        <dsp:cNvPr id="0" name=""/>
        <dsp:cNvSpPr/>
      </dsp:nvSpPr>
      <dsp:spPr>
        <a:xfrm>
          <a:off x="0" y="0"/>
          <a:ext cx="6250769" cy="281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Observation in one feature of was higher than the observation in other class which created a class imbalance.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250769" cy="2819399"/>
      </dsp:txXfrm>
    </dsp:sp>
    <dsp:sp modelId="{2F23EF7E-25FE-5440-B2F7-FF46B5B57E3F}">
      <dsp:nvSpPr>
        <dsp:cNvPr id="0" name=""/>
        <dsp:cNvSpPr/>
      </dsp:nvSpPr>
      <dsp:spPr>
        <a:xfrm>
          <a:off x="0" y="2819399"/>
          <a:ext cx="6250769" cy="0"/>
        </a:xfrm>
        <a:prstGeom prst="line">
          <a:avLst/>
        </a:prstGeom>
        <a:gradFill rotWithShape="0">
          <a:gsLst>
            <a:gs pos="0">
              <a:schemeClr val="accent5">
                <a:hueOff val="-239873"/>
                <a:satOff val="-8897"/>
                <a:lumOff val="1411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-239873"/>
                <a:satOff val="-8897"/>
                <a:lumOff val="1411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-239873"/>
                <a:satOff val="-8897"/>
                <a:lumOff val="1411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095AF-A8C3-A54B-896C-EC2871B07E5F}">
      <dsp:nvSpPr>
        <dsp:cNvPr id="0" name=""/>
        <dsp:cNvSpPr/>
      </dsp:nvSpPr>
      <dsp:spPr>
        <a:xfrm>
          <a:off x="0" y="2819399"/>
          <a:ext cx="6250769" cy="281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 were 1233 records as No and 237 records with value of Yes as value.</a:t>
          </a:r>
        </a:p>
      </dsp:txBody>
      <dsp:txXfrm>
        <a:off x="0" y="2819399"/>
        <a:ext cx="6250769" cy="28193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275B6-D9A3-BA4E-9CCC-E8D4F0358430}">
      <dsp:nvSpPr>
        <dsp:cNvPr id="0" name=""/>
        <dsp:cNvSpPr/>
      </dsp:nvSpPr>
      <dsp:spPr>
        <a:xfrm>
          <a:off x="0" y="2809"/>
          <a:ext cx="625076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5E2DCD-398A-E649-B6DF-3D00EE99FEA1}">
      <dsp:nvSpPr>
        <dsp:cNvPr id="0" name=""/>
        <dsp:cNvSpPr/>
      </dsp:nvSpPr>
      <dsp:spPr>
        <a:xfrm>
          <a:off x="0" y="2809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Abbott, D. (2014). </a:t>
          </a:r>
          <a:r>
            <a:rPr lang="en-US" sz="1800" i="1" kern="1200" dirty="0"/>
            <a:t>Applied Predictive Analytics: Principles and Techniques for the Professional Data Analyst</a:t>
          </a:r>
          <a:r>
            <a:rPr lang="en-US" sz="1800" kern="1200" dirty="0"/>
            <a:t> (1st ed.). Wiley.</a:t>
          </a:r>
        </a:p>
      </dsp:txBody>
      <dsp:txXfrm>
        <a:off x="0" y="2809"/>
        <a:ext cx="6250769" cy="957913"/>
      </dsp:txXfrm>
    </dsp:sp>
    <dsp:sp modelId="{6F273392-ED44-A44A-85EF-320306DA2E7A}">
      <dsp:nvSpPr>
        <dsp:cNvPr id="0" name=""/>
        <dsp:cNvSpPr/>
      </dsp:nvSpPr>
      <dsp:spPr>
        <a:xfrm>
          <a:off x="0" y="960722"/>
          <a:ext cx="625076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18F8E3-C687-D745-BB03-F6E5430AC29F}">
      <dsp:nvSpPr>
        <dsp:cNvPr id="0" name=""/>
        <dsp:cNvSpPr/>
      </dsp:nvSpPr>
      <dsp:spPr>
        <a:xfrm>
          <a:off x="0" y="960722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Siegel, E. (2016). </a:t>
          </a:r>
          <a:r>
            <a:rPr lang="en-US" sz="1800" i="1" kern="1200" dirty="0"/>
            <a:t>Predictive Analytics: The Power to Predict Who Will Click, Buy, Lie, or Die</a:t>
          </a:r>
          <a:r>
            <a:rPr lang="en-US" sz="1800" kern="1200" dirty="0"/>
            <a:t> (Revised and Updated ed.). Wiley.</a:t>
          </a:r>
        </a:p>
      </dsp:txBody>
      <dsp:txXfrm>
        <a:off x="0" y="960722"/>
        <a:ext cx="6250769" cy="957913"/>
      </dsp:txXfrm>
    </dsp:sp>
    <dsp:sp modelId="{9A5340A9-3897-E242-A610-1D74088F3A73}">
      <dsp:nvSpPr>
        <dsp:cNvPr id="0" name=""/>
        <dsp:cNvSpPr/>
      </dsp:nvSpPr>
      <dsp:spPr>
        <a:xfrm>
          <a:off x="0" y="1918636"/>
          <a:ext cx="625076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CD1C8-3B9A-D545-BB99-10A77556C79B}">
      <dsp:nvSpPr>
        <dsp:cNvPr id="0" name=""/>
        <dsp:cNvSpPr/>
      </dsp:nvSpPr>
      <dsp:spPr>
        <a:xfrm>
          <a:off x="0" y="1918636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https://www.toolbox.com/hr/engagement-retention/articles/what-is-attrition-complete-guide/</a:t>
          </a:r>
        </a:p>
      </dsp:txBody>
      <dsp:txXfrm>
        <a:off x="0" y="1918636"/>
        <a:ext cx="6250769" cy="957913"/>
      </dsp:txXfrm>
    </dsp:sp>
    <dsp:sp modelId="{043C197A-EB33-104E-B1E1-8C518941B05B}">
      <dsp:nvSpPr>
        <dsp:cNvPr id="0" name=""/>
        <dsp:cNvSpPr/>
      </dsp:nvSpPr>
      <dsp:spPr>
        <a:xfrm>
          <a:off x="0" y="2876550"/>
          <a:ext cx="625076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267790-A739-014A-B203-CA7421738302}">
      <dsp:nvSpPr>
        <dsp:cNvPr id="0" name=""/>
        <dsp:cNvSpPr/>
      </dsp:nvSpPr>
      <dsp:spPr>
        <a:xfrm>
          <a:off x="0" y="2876550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https://www.abacademies.org/articles/predictive-analytics-in-employee-churn-a-systematic-literature-review.pdf</a:t>
          </a:r>
        </a:p>
      </dsp:txBody>
      <dsp:txXfrm>
        <a:off x="0" y="2876550"/>
        <a:ext cx="6250769" cy="957913"/>
      </dsp:txXfrm>
    </dsp:sp>
    <dsp:sp modelId="{70E2E5B5-DEF4-3E40-AA0D-026BD67D6EE4}">
      <dsp:nvSpPr>
        <dsp:cNvPr id="0" name=""/>
        <dsp:cNvSpPr/>
      </dsp:nvSpPr>
      <dsp:spPr>
        <a:xfrm>
          <a:off x="0" y="3834463"/>
          <a:ext cx="6250769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0D4E5-77AA-9840-9CCE-0147E32250C7}">
      <dsp:nvSpPr>
        <dsp:cNvPr id="0" name=""/>
        <dsp:cNvSpPr/>
      </dsp:nvSpPr>
      <dsp:spPr>
        <a:xfrm>
          <a:off x="0" y="3834463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https://towardsdatascience.com/people-analytics-with-attrition-predictions-12adcce9573f</a:t>
          </a:r>
        </a:p>
      </dsp:txBody>
      <dsp:txXfrm>
        <a:off x="0" y="3834463"/>
        <a:ext cx="6250769" cy="957913"/>
      </dsp:txXfrm>
    </dsp:sp>
    <dsp:sp modelId="{1405B2C2-9139-114C-BAE8-0993A55FF033}">
      <dsp:nvSpPr>
        <dsp:cNvPr id="0" name=""/>
        <dsp:cNvSpPr/>
      </dsp:nvSpPr>
      <dsp:spPr>
        <a:xfrm>
          <a:off x="0" y="4792377"/>
          <a:ext cx="625076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68411A-26E7-5448-A3B2-0AFABC4FF988}">
      <dsp:nvSpPr>
        <dsp:cNvPr id="0" name=""/>
        <dsp:cNvSpPr/>
      </dsp:nvSpPr>
      <dsp:spPr>
        <a:xfrm>
          <a:off x="0" y="4792377"/>
          <a:ext cx="6250769" cy="95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https://medium.com/swlh/exploratory-data-analysis-employee-attrition-rate-591ce8e7518f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https://analyticsindiamag.com/predictive-attrition-model/</a:t>
          </a:r>
        </a:p>
      </dsp:txBody>
      <dsp:txXfrm>
        <a:off x="0" y="4792377"/>
        <a:ext cx="6250769" cy="957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9F36C-CECC-2E45-95BA-C0E0B76053C0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8A1-6F30-C444-A859-43A80B63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0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9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8A1-6F30-C444-A859-43A80B633D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5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93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733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3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0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5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9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009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1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4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EA15526-7079-4B7B-987C-1B5FAE11A0F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1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png"/><Relationship Id="rId5" Type="http://schemas.openxmlformats.org/officeDocument/2006/relationships/hyperlink" Target="https://www.kaggle.com/" TargetMode="External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2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0.png"/><Relationship Id="rId11" Type="http://schemas.openxmlformats.org/officeDocument/2006/relationships/image" Target="../media/image2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278" y="800947"/>
            <a:ext cx="4520892" cy="4203131"/>
          </a:xfrm>
          <a:noFill/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Predicting Employee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278" y="5134708"/>
            <a:ext cx="4520892" cy="1083212"/>
          </a:xfrm>
        </p:spPr>
        <p:txBody>
          <a:bodyPr>
            <a:normAutofit/>
          </a:bodyPr>
          <a:lstStyle/>
          <a:p>
            <a:pPr algn="r"/>
            <a:r>
              <a:rPr lang="en-US"/>
              <a:t>Ramizuddin Mohammed Shabuddin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F7A606-E54A-4EF4-9261-63DF351AC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2504" y="0"/>
            <a:ext cx="6069496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8B7B4C-9917-4AD5-A12B-2B623C557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DEC3260-E800-4A56-94AB-0F31A294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32" name="Picture 8" descr="EMPLOYEE ATTRITION. Why Attrition ? | by Aditya .P | Medium">
            <a:extLst>
              <a:ext uri="{FF2B5EF4-FFF2-40B4-BE49-F238E27FC236}">
                <a16:creationId xmlns:a16="http://schemas.microsoft.com/office/drawing/2014/main" id="{F12184CC-2DD5-40E0-B401-D0671E015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r="20428" b="1"/>
          <a:stretch/>
        </p:blipFill>
        <p:spPr bwMode="auto">
          <a:xfrm>
            <a:off x="7208520" y="1126397"/>
            <a:ext cx="3867912" cy="42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6F3245-6C1B-4D09-AD00-409073643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626"/>
    </mc:Choice>
    <mc:Fallback>
      <p:transition spd="slow" advTm="7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0AAC8E-7FE3-4E03-9925-6884D48F89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9318" y="535227"/>
            <a:ext cx="8879717" cy="1047750"/>
          </a:xfrm>
          <a:solidFill>
            <a:schemeClr val="tx2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5616F-BEB2-0647-A7D9-69B969B6B175}"/>
              </a:ext>
            </a:extLst>
          </p:cNvPr>
          <p:cNvSpPr txBox="1"/>
          <p:nvPr/>
        </p:nvSpPr>
        <p:spPr>
          <a:xfrm>
            <a:off x="6476427" y="5685776"/>
            <a:ext cx="421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heatmap shows that correlation of columns.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05513-9FD6-7B4A-96C7-24ACA2C7526B}"/>
              </a:ext>
            </a:extLst>
          </p:cNvPr>
          <p:cNvSpPr txBox="1"/>
          <p:nvPr/>
        </p:nvSpPr>
        <p:spPr>
          <a:xfrm>
            <a:off x="1529318" y="5737998"/>
            <a:ext cx="431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As per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SelectKBest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'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OverTime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' is one of the important features. 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FDA192-2D51-4B7B-99BD-040176E57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14" y="1582464"/>
            <a:ext cx="4671316" cy="410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BFF6DE-DB4F-4FED-BF31-CA54D503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" y="1634686"/>
            <a:ext cx="4114031" cy="417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4E9B9C-2A0D-44AA-8726-067B54288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90961" y="62136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14"/>
    </mc:Choice>
    <mc:Fallback xmlns="">
      <p:transition spd="slow" advTm="7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 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F3DFC7B-97EF-40D4-9BA2-AA49A877C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576797"/>
              </p:ext>
            </p:extLst>
          </p:nvPr>
        </p:nvGraphicFramePr>
        <p:xfrm>
          <a:off x="5297763" y="628650"/>
          <a:ext cx="6250769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265AE8-4959-40B9-A9D9-958B40F77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0460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91"/>
    </mc:Choice>
    <mc:Fallback xmlns="">
      <p:transition spd="slow" advTm="8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3" y="338667"/>
            <a:ext cx="3801732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287C-7D07-4271-8E4F-48C477C3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371511"/>
            <a:ext cx="3848100" cy="420073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Model Accuracy</a:t>
            </a: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 is giving the highest accuracy of 81.17%. 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Attrition is more in Job level1, between age 25 to 35 and less previous experience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‘</a:t>
            </a:r>
            <a:r>
              <a:rPr lang="en-US" dirty="0" err="1">
                <a:solidFill>
                  <a:schemeClr val="bg1"/>
                </a:solidFill>
                <a:ea typeface="Times New Roman" panose="02020603050405020304" pitchFamily="18" charset="0"/>
              </a:rPr>
              <a:t>OverTime</a:t>
            </a:r>
            <a:r>
              <a:rPr lang="en-US" dirty="0">
                <a:solidFill>
                  <a:schemeClr val="bg1"/>
                </a:solidFill>
                <a:ea typeface="Times New Roman" panose="02020603050405020304" pitchFamily="18" charset="0"/>
              </a:rPr>
              <a:t>’ is an important factor in employee attrition.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BC78A4-49DB-46A0-A5EE-A0856671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18761"/>
              </p:ext>
            </p:extLst>
          </p:nvPr>
        </p:nvGraphicFramePr>
        <p:xfrm>
          <a:off x="5804135" y="1081826"/>
          <a:ext cx="5854191" cy="4098692"/>
        </p:xfrm>
        <a:graphic>
          <a:graphicData uri="http://schemas.openxmlformats.org/drawingml/2006/table">
            <a:tbl>
              <a:tblPr firstRow="1" firstCol="1" bandRow="1">
                <a:noFill/>
                <a:tableStyleId>{69012ECD-51FC-41F1-AA8D-1B2483CD663E}</a:tableStyleId>
              </a:tblPr>
              <a:tblGrid>
                <a:gridCol w="4263659">
                  <a:extLst>
                    <a:ext uri="{9D8B030D-6E8A-4147-A177-3AD203B41FA5}">
                      <a16:colId xmlns:a16="http://schemas.microsoft.com/office/drawing/2014/main" val="3114439742"/>
                    </a:ext>
                  </a:extLst>
                </a:gridCol>
                <a:gridCol w="1590532">
                  <a:extLst>
                    <a:ext uri="{9D8B030D-6E8A-4147-A177-3AD203B41FA5}">
                      <a16:colId xmlns:a16="http://schemas.microsoft.com/office/drawing/2014/main" val="3486705159"/>
                    </a:ext>
                  </a:extLst>
                </a:gridCol>
              </a:tblGrid>
              <a:tr h="8195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Accuracy</a:t>
                      </a:r>
                      <a:endParaRPr lang="en-US" sz="2000" b="1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15145"/>
                  </a:ext>
                </a:extLst>
              </a:tr>
              <a:tr h="8197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Model Accuracy         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81.17 %</a:t>
                      </a:r>
                      <a:endPara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000258"/>
                  </a:ext>
                </a:extLst>
              </a:tr>
              <a:tr h="8197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Model Accuracy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62.27 %</a:t>
                      </a:r>
                      <a:endPara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31340"/>
                  </a:ext>
                </a:extLst>
              </a:tr>
              <a:tr h="8197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Model Accuracy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79.57 %</a:t>
                      </a:r>
                      <a:endPara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400"/>
                  </a:ext>
                </a:extLst>
              </a:tr>
              <a:tr h="8197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SGDClassifier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76.81 %</a:t>
                      </a:r>
                      <a:endPara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53" marR="146372" marT="146372" marB="14637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14762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ED0936-FE5F-434C-807E-A1163BA78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3078" y="62992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3"/>
    </mc:Choice>
    <mc:Fallback xmlns="">
      <p:transition spd="slow" advTm="57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References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534F3F-AE7B-4AB9-93F5-208DD0452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42790"/>
              </p:ext>
            </p:extLst>
          </p:nvPr>
        </p:nvGraphicFramePr>
        <p:xfrm>
          <a:off x="5297763" y="552450"/>
          <a:ext cx="6250769" cy="575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46B05C-2C8E-4EA1-9E49-5131FA51E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24302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38"/>
    </mc:Choice>
    <mc:Fallback xmlns="">
      <p:transition spd="slow" advTm="39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B2D97-5FB8-4E9A-B6CB-3E68E759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18891"/>
            <a:ext cx="8991600" cy="1645920"/>
          </a:xfrm>
          <a:solidFill>
            <a:schemeClr val="tx2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16DC0CB0-676B-4376-B04B-729D2D0AF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7820" y="640079"/>
            <a:ext cx="2456360" cy="245636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77CABA-34DD-4C19-88A5-66529B0D1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76"/>
    </mc:Choice>
    <mc:Fallback xmlns="">
      <p:transition spd="slow" advTm="4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4327AA6-705E-4FC9-8F43-6418703C7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157310"/>
              </p:ext>
            </p:extLst>
          </p:nvPr>
        </p:nvGraphicFramePr>
        <p:xfrm>
          <a:off x="400050" y="514349"/>
          <a:ext cx="6286500" cy="5960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5C401D-5D12-422A-A3AD-0F0E97E5A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04636" y="63780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35"/>
    </mc:Choice>
    <mc:Fallback xmlns="">
      <p:transition spd="slow" advTm="3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2200">
              <a:solidFill>
                <a:schemeClr val="bg1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D0BA288-8705-46CA-B1BD-9B1B6BC16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130892"/>
              </p:ext>
            </p:extLst>
          </p:nvPr>
        </p:nvGraphicFramePr>
        <p:xfrm>
          <a:off x="5619750" y="965200"/>
          <a:ext cx="6153150" cy="51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FA56DA-12B4-43A9-ABBA-829FACA3B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0463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1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23"/>
    </mc:Choice>
    <mc:Fallback xmlns="">
      <p:transition spd="slow" advTm="100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10722"/>
            <a:ext cx="10353762" cy="860610"/>
          </a:xfrm>
          <a:solidFill>
            <a:schemeClr val="tx2"/>
          </a:solidFill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 &amp; Process Overview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17C43F-4A63-412F-B883-12F1E864A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207482"/>
              </p:ext>
            </p:extLst>
          </p:nvPr>
        </p:nvGraphicFramePr>
        <p:xfrm>
          <a:off x="913795" y="1594035"/>
          <a:ext cx="10353762" cy="512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A9A69D-F765-47B5-8ABE-C25F2C296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80377" y="64742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77"/>
    </mc:Choice>
    <mc:Fallback xmlns="">
      <p:transition spd="slow" advTm="8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E4ABA-F61D-4E61-A13A-233010B2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marL="0" marR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ea typeface="+mj-ea"/>
                <a:cs typeface="+mj-cs"/>
              </a:rPr>
              <a:t>Data Understanding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41E2846-CA87-4CF8-8390-E8F5D3D1AC98}"/>
              </a:ext>
            </a:extLst>
          </p:cNvPr>
          <p:cNvSpPr txBox="1">
            <a:spLocks/>
          </p:cNvSpPr>
          <p:nvPr/>
        </p:nvSpPr>
        <p:spPr>
          <a:xfrm>
            <a:off x="416689" y="2858703"/>
            <a:ext cx="5328791" cy="3542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  <a:buClr>
                <a:schemeClr val="accent2"/>
              </a:buClr>
            </a:pPr>
            <a:r>
              <a:rPr lang="en-US" sz="2000" b="1" dirty="0">
                <a:solidFill>
                  <a:srgbClr val="FFFFFF"/>
                </a:solidFill>
              </a:rPr>
              <a:t>Data Source: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 fictional dataset created by IBM data scientists. This dataset consists of 1,470 records. </a:t>
            </a:r>
            <a:r>
              <a:rPr lang="en-US" sz="2000" dirty="0">
                <a:solidFill>
                  <a:srgbClr val="FFFFFF"/>
                </a:solidFill>
                <a:hlinkClick r:id="rId5"/>
              </a:rPr>
              <a:t>https://www.kaggle.com</a:t>
            </a:r>
            <a:endParaRPr lang="en-US" sz="2000" dirty="0">
              <a:solidFill>
                <a:srgbClr val="FFFFFF"/>
              </a:solidFill>
            </a:endParaRPr>
          </a:p>
          <a:p>
            <a:pPr marL="0">
              <a:lnSpc>
                <a:spcPct val="90000"/>
              </a:lnSpc>
              <a:buClr>
                <a:schemeClr val="accent2"/>
              </a:buClr>
            </a:pPr>
            <a:r>
              <a:rPr lang="en-US" sz="2000" b="1" dirty="0">
                <a:solidFill>
                  <a:srgbClr val="FFFFFF"/>
                </a:solidFill>
              </a:rPr>
              <a:t>Data Sets:</a:t>
            </a:r>
            <a:r>
              <a:rPr lang="en-US" sz="2000" dirty="0">
                <a:solidFill>
                  <a:srgbClr val="FFFFFF"/>
                </a:solidFill>
              </a:rPr>
              <a:t>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 files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WA_Fn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_-HR-Employee-Attrition. </a:t>
            </a:r>
          </a:p>
          <a:p>
            <a:pPr marL="0">
              <a:lnSpc>
                <a:spcPct val="90000"/>
              </a:lnSpc>
              <a:buClr>
                <a:schemeClr val="accent2"/>
              </a:buClr>
            </a:pPr>
            <a:r>
              <a:rPr lang="en-US" sz="2000" b="1" dirty="0">
                <a:solidFill>
                  <a:srgbClr val="FFFFFF"/>
                </a:solidFill>
              </a:rPr>
              <a:t>Data Variables: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describe details about the Employee’s Education, Environment Satisfaction, Job Satisfaction, Performance Rating, Work-life balance, Age, Attrition, Daily Rate, Monthly income of the employee, Marital Status, department of work, distance from home to work for the employee and many other fields.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266CE-0D83-4C28-9F05-54C512310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08" y="123875"/>
            <a:ext cx="5639251" cy="661025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DFF505-C498-4220-A6AE-16D4F2014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7478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95"/>
    </mc:Choice>
    <mc:Fallback xmlns="">
      <p:transition spd="slow" advTm="11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49" y="755142"/>
            <a:ext cx="10026651" cy="768858"/>
          </a:xfrm>
          <a:solidFill>
            <a:schemeClr val="tx2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Exploratory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12E97B-FF04-4B6C-83BF-87923D7624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150" y="1737966"/>
          <a:ext cx="4274139" cy="451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133EB69-1341-2E48-99F1-E4A7873D1D04}"/>
              </a:ext>
            </a:extLst>
          </p:cNvPr>
          <p:cNvGraphicFramePr>
            <a:graphicFrameLocks/>
          </p:cNvGraphicFramePr>
          <p:nvPr/>
        </p:nvGraphicFramePr>
        <p:xfrm>
          <a:off x="6255465" y="1861718"/>
          <a:ext cx="4971336" cy="429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DD4467-2CC6-428B-B013-14879706F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41"/>
    </mc:Choice>
    <mc:Fallback xmlns="">
      <p:transition spd="slow" advTm="100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22" y="285750"/>
            <a:ext cx="11500128" cy="1123950"/>
          </a:xfrm>
          <a:solidFill>
            <a:schemeClr val="tx2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Exploratory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35CF5-2DF2-44EC-A0F0-DDE3A34AFB80}"/>
              </a:ext>
            </a:extLst>
          </p:cNvPr>
          <p:cNvGrpSpPr/>
          <p:nvPr/>
        </p:nvGrpSpPr>
        <p:grpSpPr>
          <a:xfrm>
            <a:off x="5890413" y="1494476"/>
            <a:ext cx="6144247" cy="4945263"/>
            <a:chOff x="5890413" y="1494476"/>
            <a:chExt cx="6144247" cy="49452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767A0E-4AB4-4073-B197-C020AF0079BB}"/>
                </a:ext>
              </a:extLst>
            </p:cNvPr>
            <p:cNvSpPr/>
            <p:nvPr/>
          </p:nvSpPr>
          <p:spPr>
            <a:xfrm>
              <a:off x="5890413" y="1494476"/>
              <a:ext cx="6118123" cy="1080462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601613-B754-4A38-8225-B9F0F8948D36}"/>
                </a:ext>
              </a:extLst>
            </p:cNvPr>
            <p:cNvSpPr/>
            <p:nvPr/>
          </p:nvSpPr>
          <p:spPr>
            <a:xfrm>
              <a:off x="6050603" y="1815022"/>
              <a:ext cx="437266" cy="4364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0E98FE-9233-4219-993F-3771B88CAFF6}"/>
                </a:ext>
              </a:extLst>
            </p:cNvPr>
            <p:cNvSpPr/>
            <p:nvPr/>
          </p:nvSpPr>
          <p:spPr>
            <a:xfrm>
              <a:off x="6552574" y="1540644"/>
              <a:ext cx="5408496" cy="942254"/>
            </a:xfrm>
            <a:custGeom>
              <a:avLst/>
              <a:gdLst>
                <a:gd name="connsiteX0" fmla="*/ 0 w 5408496"/>
                <a:gd name="connsiteY0" fmla="*/ 0 h 942254"/>
                <a:gd name="connsiteX1" fmla="*/ 5408496 w 5408496"/>
                <a:gd name="connsiteY1" fmla="*/ 0 h 942254"/>
                <a:gd name="connsiteX2" fmla="*/ 5408496 w 5408496"/>
                <a:gd name="connsiteY2" fmla="*/ 942254 h 942254"/>
                <a:gd name="connsiteX3" fmla="*/ 0 w 5408496"/>
                <a:gd name="connsiteY3" fmla="*/ 942254 h 942254"/>
                <a:gd name="connsiteX4" fmla="*/ 0 w 5408496"/>
                <a:gd name="connsiteY4" fmla="*/ 0 h 9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8496" h="942254">
                  <a:moveTo>
                    <a:pt x="0" y="0"/>
                  </a:moveTo>
                  <a:lnTo>
                    <a:pt x="5408496" y="0"/>
                  </a:lnTo>
                  <a:lnTo>
                    <a:pt x="5408496" y="942254"/>
                  </a:lnTo>
                  <a:lnTo>
                    <a:pt x="0" y="9422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722" tIns="99722" rIns="99722" bIns="9972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Irrespective of distance from home, If the monthly income is less then the employee is most probable to leave the organization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789C936-7345-4356-8891-55CEA6A2B95C}"/>
                </a:ext>
              </a:extLst>
            </p:cNvPr>
            <p:cNvSpPr/>
            <p:nvPr/>
          </p:nvSpPr>
          <p:spPr>
            <a:xfrm>
              <a:off x="5892065" y="2879098"/>
              <a:ext cx="6118123" cy="1080462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 descr="Office Worker">
              <a:extLst>
                <a:ext uri="{FF2B5EF4-FFF2-40B4-BE49-F238E27FC236}">
                  <a16:creationId xmlns:a16="http://schemas.microsoft.com/office/drawing/2014/main" id="{C1971D08-5D91-4220-8BB9-B8BCA767B055}"/>
                </a:ext>
              </a:extLst>
            </p:cNvPr>
            <p:cNvSpPr/>
            <p:nvPr/>
          </p:nvSpPr>
          <p:spPr>
            <a:xfrm>
              <a:off x="6051892" y="3212685"/>
              <a:ext cx="437266" cy="43641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190C610-96ED-45C1-9E7E-2A66316616FB}"/>
                </a:ext>
              </a:extLst>
            </p:cNvPr>
            <p:cNvSpPr/>
            <p:nvPr/>
          </p:nvSpPr>
          <p:spPr>
            <a:xfrm>
              <a:off x="6496834" y="2952939"/>
              <a:ext cx="5117369" cy="942254"/>
            </a:xfrm>
            <a:custGeom>
              <a:avLst/>
              <a:gdLst>
                <a:gd name="connsiteX0" fmla="*/ 0 w 5117369"/>
                <a:gd name="connsiteY0" fmla="*/ 0 h 942254"/>
                <a:gd name="connsiteX1" fmla="*/ 5117369 w 5117369"/>
                <a:gd name="connsiteY1" fmla="*/ 0 h 942254"/>
                <a:gd name="connsiteX2" fmla="*/ 5117369 w 5117369"/>
                <a:gd name="connsiteY2" fmla="*/ 942254 h 942254"/>
                <a:gd name="connsiteX3" fmla="*/ 0 w 5117369"/>
                <a:gd name="connsiteY3" fmla="*/ 942254 h 942254"/>
                <a:gd name="connsiteX4" fmla="*/ 0 w 5117369"/>
                <a:gd name="connsiteY4" fmla="*/ 0 h 9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369" h="942254">
                  <a:moveTo>
                    <a:pt x="0" y="0"/>
                  </a:moveTo>
                  <a:lnTo>
                    <a:pt x="5117369" y="0"/>
                  </a:lnTo>
                  <a:lnTo>
                    <a:pt x="5117369" y="942254"/>
                  </a:lnTo>
                  <a:lnTo>
                    <a:pt x="0" y="9422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722" tIns="99722" rIns="99722" bIns="9972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The probability of number of employees leaving the organization, when they are young and get less percent salary hike.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EDF343D-F0D8-4748-9E4E-AAE006C3BE90}"/>
                </a:ext>
              </a:extLst>
            </p:cNvPr>
            <p:cNvSpPr/>
            <p:nvPr/>
          </p:nvSpPr>
          <p:spPr>
            <a:xfrm>
              <a:off x="5916537" y="4230618"/>
              <a:ext cx="6118123" cy="1013144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8E47F7-4464-4FD1-AC92-36EBBA77632D}"/>
                </a:ext>
              </a:extLst>
            </p:cNvPr>
            <p:cNvSpPr/>
            <p:nvPr/>
          </p:nvSpPr>
          <p:spPr>
            <a:xfrm>
              <a:off x="6019710" y="4530554"/>
              <a:ext cx="437266" cy="4364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7AC6C8-B667-45EF-94B5-1BB0924E7099}"/>
                </a:ext>
              </a:extLst>
            </p:cNvPr>
            <p:cNvSpPr/>
            <p:nvPr/>
          </p:nvSpPr>
          <p:spPr>
            <a:xfrm>
              <a:off x="6487869" y="4277741"/>
              <a:ext cx="5117369" cy="942254"/>
            </a:xfrm>
            <a:custGeom>
              <a:avLst/>
              <a:gdLst>
                <a:gd name="connsiteX0" fmla="*/ 0 w 5117369"/>
                <a:gd name="connsiteY0" fmla="*/ 0 h 942254"/>
                <a:gd name="connsiteX1" fmla="*/ 5117369 w 5117369"/>
                <a:gd name="connsiteY1" fmla="*/ 0 h 942254"/>
                <a:gd name="connsiteX2" fmla="*/ 5117369 w 5117369"/>
                <a:gd name="connsiteY2" fmla="*/ 942254 h 942254"/>
                <a:gd name="connsiteX3" fmla="*/ 0 w 5117369"/>
                <a:gd name="connsiteY3" fmla="*/ 942254 h 942254"/>
                <a:gd name="connsiteX4" fmla="*/ 0 w 5117369"/>
                <a:gd name="connsiteY4" fmla="*/ 0 h 9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369" h="942254">
                  <a:moveTo>
                    <a:pt x="0" y="0"/>
                  </a:moveTo>
                  <a:lnTo>
                    <a:pt x="5117369" y="0"/>
                  </a:lnTo>
                  <a:lnTo>
                    <a:pt x="5117369" y="942254"/>
                  </a:lnTo>
                  <a:lnTo>
                    <a:pt x="0" y="9422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722" tIns="99722" rIns="99722" bIns="99722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If the years at company is lesser and the monthly Income is low. The probability of employee leaves the organization.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F06FF50-8F80-4D2F-B2A7-595FCCBA6BB2}"/>
                </a:ext>
              </a:extLst>
            </p:cNvPr>
            <p:cNvSpPr/>
            <p:nvPr/>
          </p:nvSpPr>
          <p:spPr>
            <a:xfrm>
              <a:off x="5916537" y="5489558"/>
              <a:ext cx="6118123" cy="950181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B3AE0C-04A4-464B-8F85-6A8648854FEF}"/>
                </a:ext>
              </a:extLst>
            </p:cNvPr>
            <p:cNvSpPr/>
            <p:nvPr/>
          </p:nvSpPr>
          <p:spPr>
            <a:xfrm>
              <a:off x="6019710" y="5642606"/>
              <a:ext cx="437266" cy="4364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789779-D210-401F-A660-2D179A2AC91B}"/>
                </a:ext>
              </a:extLst>
            </p:cNvPr>
            <p:cNvSpPr/>
            <p:nvPr/>
          </p:nvSpPr>
          <p:spPr>
            <a:xfrm>
              <a:off x="6462854" y="5424753"/>
              <a:ext cx="5117369" cy="942254"/>
            </a:xfrm>
            <a:custGeom>
              <a:avLst/>
              <a:gdLst>
                <a:gd name="connsiteX0" fmla="*/ 0 w 5117369"/>
                <a:gd name="connsiteY0" fmla="*/ 0 h 942254"/>
                <a:gd name="connsiteX1" fmla="*/ 5117369 w 5117369"/>
                <a:gd name="connsiteY1" fmla="*/ 0 h 942254"/>
                <a:gd name="connsiteX2" fmla="*/ 5117369 w 5117369"/>
                <a:gd name="connsiteY2" fmla="*/ 942254 h 942254"/>
                <a:gd name="connsiteX3" fmla="*/ 0 w 5117369"/>
                <a:gd name="connsiteY3" fmla="*/ 942254 h 942254"/>
                <a:gd name="connsiteX4" fmla="*/ 0 w 5117369"/>
                <a:gd name="connsiteY4" fmla="*/ 0 h 9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369" h="942254">
                  <a:moveTo>
                    <a:pt x="0" y="0"/>
                  </a:moveTo>
                  <a:lnTo>
                    <a:pt x="5117369" y="0"/>
                  </a:lnTo>
                  <a:lnTo>
                    <a:pt x="5117369" y="942254"/>
                  </a:lnTo>
                  <a:lnTo>
                    <a:pt x="0" y="9422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722" tIns="99722" rIns="99722" bIns="99722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If there are overtimes in the organization, employees will leave.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CBEFC-69D1-4E26-8B51-74CF8B829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1" y="4081496"/>
            <a:ext cx="2888503" cy="199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6803CB-BE86-4BD9-A40B-4C7F072E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" y="1599841"/>
            <a:ext cx="2978055" cy="204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D6799-C21D-443E-AF80-872F313D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574" y="1591129"/>
            <a:ext cx="2815884" cy="204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5CC070-62D3-417E-9AE4-0F45845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31" y="3944545"/>
            <a:ext cx="2849828" cy="20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A522DE-ECEC-4320-8BBB-0AF725E5F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0978" y="64120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65"/>
    </mc:Choice>
    <mc:Fallback xmlns="">
      <p:transition spd="slow" advTm="6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58" y="529000"/>
            <a:ext cx="3770542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287C-7D07-4271-8E4F-48C477C3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805094"/>
            <a:ext cx="4191000" cy="384335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Employees with less Job Satisfaction are more likely to leave.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who are not married are more like to leave.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with </a:t>
            </a:r>
            <a:r>
              <a:rPr lang="en-US" sz="2200" dirty="0" err="1">
                <a:solidFill>
                  <a:schemeClr val="bg1"/>
                </a:solidFill>
              </a:rPr>
              <a:t>JobLevel</a:t>
            </a:r>
            <a:r>
              <a:rPr lang="en-US" sz="2200" dirty="0">
                <a:solidFill>
                  <a:schemeClr val="bg1"/>
                </a:solidFill>
              </a:rPr>
              <a:t> 1 are more likely to leave.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who travel a lot are more likely to change job as compared to others.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FD60F7-FDEA-4CB9-AE27-6686AE0AD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727" y="906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7540E83-1D22-4224-A417-B26A8D0CA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33" y="120581"/>
            <a:ext cx="708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CF110A-8FF6-4430-B366-03D418449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0273" y="65037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34"/>
    </mc:Choice>
    <mc:Fallback xmlns="">
      <p:transition spd="slow" advTm="84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FD1-9E1A-4351-9EB0-F358B35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58" y="529000"/>
            <a:ext cx="3770542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287C-7D07-4271-8E4F-48C477C3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805094"/>
            <a:ext cx="4191000" cy="3843356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Employees traveling more than 10 miles are more likely to leave.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are more likely to leave in the initial couple of years at the company.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at the early stage in work profile are more likely to leave (less than 7 years experience). Also, after 40 years as well.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with monthly income of less than 5,000 are more likely to leave.</a:t>
            </a:r>
          </a:p>
          <a:p>
            <a:r>
              <a:rPr lang="en-US" sz="2200" dirty="0">
                <a:solidFill>
                  <a:schemeClr val="bg1"/>
                </a:solidFill>
              </a:rPr>
              <a:t>Promotion does not show a large effect on Attrition. The distribution is very similar.</a:t>
            </a:r>
          </a:p>
          <a:p>
            <a:r>
              <a:rPr lang="en-US" sz="2200" dirty="0">
                <a:solidFill>
                  <a:schemeClr val="bg1"/>
                </a:solidFill>
              </a:rPr>
              <a:t>Employees with education level Human Resources are more likely to change job.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FD60F7-FDEA-4CB9-AE27-6686AE0AD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727" y="906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99DFD5-18A4-4C37-BED8-1A7DB2F5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32" y="-7938"/>
            <a:ext cx="3840480" cy="177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1BF5B8C-9B70-4F45-B390-296E506F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008" y="5056"/>
            <a:ext cx="3749040" cy="1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F4B7775-DDCE-44E8-BE23-8043C3FA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14" y="3761930"/>
            <a:ext cx="3840480" cy="17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C5A1ECB-21CF-4538-B589-FE4E0ADD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9873"/>
            <a:ext cx="3840480" cy="177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792D266-1960-48E5-800D-91C30DE1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15" y="1765648"/>
            <a:ext cx="3657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9D7C7B67-BBFA-4654-97E5-8D31B667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23" y="3498361"/>
            <a:ext cx="36766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A4CEA9-19FA-457A-880F-51C826E2C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00693" y="63998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34"/>
    </mc:Choice>
    <mc:Fallback xmlns="">
      <p:transition spd="slow" advTm="84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16c05727-aa75-4e4a-9b5f-8a80a1165891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{EBFFA728-351D-C346-9211-0674A950852A}tf10001120</Template>
  <TotalTime>4601</TotalTime>
  <Words>812</Words>
  <Application>Microsoft Office PowerPoint</Application>
  <PresentationFormat>Widescreen</PresentationFormat>
  <Paragraphs>100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Biome Light</vt:lpstr>
      <vt:lpstr>Calibri</vt:lpstr>
      <vt:lpstr>Gill Sans MT</vt:lpstr>
      <vt:lpstr>Helvetica Neue</vt:lpstr>
      <vt:lpstr>Times New Roman</vt:lpstr>
      <vt:lpstr>Parcel</vt:lpstr>
      <vt:lpstr>Predicting Employee Attrition</vt:lpstr>
      <vt:lpstr>Contents</vt:lpstr>
      <vt:lpstr>Problem statement</vt:lpstr>
      <vt:lpstr>Proposal &amp; Process Overview</vt:lpstr>
      <vt:lpstr>Data Understanding</vt:lpstr>
      <vt:lpstr>Data and Exploratory analysis</vt:lpstr>
      <vt:lpstr>Data and Exploratory analysis</vt:lpstr>
      <vt:lpstr>Data and Exploratory analysis</vt:lpstr>
      <vt:lpstr>Data and Exploratory analysis</vt:lpstr>
      <vt:lpstr>  Data Visualization</vt:lpstr>
      <vt:lpstr>Challenges </vt:lpstr>
      <vt:lpstr>Result Conclusion</vt:lpstr>
      <vt:lpstr>References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Approval Prediction</dc:title>
  <dc:creator>mdramiz0711@gmail.com</dc:creator>
  <cp:lastModifiedBy>Ramizuddin Mohammed Shabuddin</cp:lastModifiedBy>
  <cp:revision>58</cp:revision>
  <dcterms:created xsi:type="dcterms:W3CDTF">2021-10-28T21:33:26Z</dcterms:created>
  <dcterms:modified xsi:type="dcterms:W3CDTF">2022-04-11T02:54:02Z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